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4"/>
  </p:sldMasterIdLst>
  <p:notesMasterIdLst>
    <p:notesMasterId r:id="rId7"/>
  </p:notesMasterIdLst>
  <p:sldIdLst>
    <p:sldId id="2147483616" r:id="rId5"/>
    <p:sldId id="2147483612" r:id="rId6"/>
  </p:sldIdLst>
  <p:sldSz cx="12192000" cy="6858000"/>
  <p:notesSz cx="6858000" cy="9144000"/>
  <p:custDataLst>
    <p:tags r:id="rId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0975A2-4FC0-433D-B684-12DE1B5AFF17}" v="16" dt="2025-05-22T07:41:49.311"/>
    <p1510:client id="{C5DA818A-906B-4E56-93DE-110F5FA019E1}" v="7" dt="2025-05-22T08:37:03.1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625" autoAdjust="0"/>
    <p:restoredTop sz="94660"/>
  </p:normalViewPr>
  <p:slideViewPr>
    <p:cSldViewPr snapToGrid="0">
      <p:cViewPr>
        <p:scale>
          <a:sx n="73" d="100"/>
          <a:sy n="73" d="100"/>
        </p:scale>
        <p:origin x="60" y="1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20F9D4-439E-4BEF-A8BD-E2B86C94AA0D}" type="datetimeFigureOut">
              <a:rPr lang="en-US" smtClean="0"/>
              <a:t>5/22/2025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A4FCDF-CEF5-4AEE-B008-16A22A44BD66}" type="slidenum">
              <a:rPr lang="en-US" smtClean="0"/>
              <a:t>‹#›</a:t>
            </a:fld>
            <a:endParaRPr lang="en-US"/>
          </a:p>
        </p:txBody>
      </p:sp>
    </p:spTree>
    <p:extLst>
      <p:ext uri="{BB962C8B-B14F-4D97-AF65-F5344CB8AC3E}">
        <p14:creationId xmlns:p14="http://schemas.microsoft.com/office/powerpoint/2010/main" val="1716736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CA94B8-12AE-645A-89FA-E0263CEDC74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5EA7670-1D4D-F06A-AD68-5028519DE0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C4AEB8D-4EB2-0755-138D-BB823ABF553F}"/>
              </a:ext>
            </a:extLst>
          </p:cNvPr>
          <p:cNvSpPr>
            <a:spLocks noGrp="1"/>
          </p:cNvSpPr>
          <p:nvPr>
            <p:ph type="dt" sz="half" idx="10"/>
          </p:nvPr>
        </p:nvSpPr>
        <p:spPr/>
        <p:txBody>
          <a:bodyPr/>
          <a:lstStyle/>
          <a:p>
            <a:fld id="{2A1BCA95-A725-45A3-8A59-C5EB2ACE4190}" type="datetime1">
              <a:rPr lang="en-US" smtClean="0"/>
              <a:t>5/22/2025</a:t>
            </a:fld>
            <a:endParaRPr lang="en-US"/>
          </a:p>
        </p:txBody>
      </p:sp>
      <p:sp>
        <p:nvSpPr>
          <p:cNvPr id="5" name="Footer Placeholder 4">
            <a:extLst>
              <a:ext uri="{FF2B5EF4-FFF2-40B4-BE49-F238E27FC236}">
                <a16:creationId xmlns:a16="http://schemas.microsoft.com/office/drawing/2014/main" id="{C5C6997E-082F-48AA-30AA-5D4C7B28AB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C0E069-339B-FD81-B64D-80DE7274DEC2}"/>
              </a:ext>
            </a:extLst>
          </p:cNvPr>
          <p:cNvSpPr>
            <a:spLocks noGrp="1"/>
          </p:cNvSpPr>
          <p:nvPr>
            <p:ph type="sldNum" sz="quarter" idx="12"/>
          </p:nvPr>
        </p:nvSpPr>
        <p:spPr/>
        <p:txBody>
          <a:bodyPr/>
          <a:lstStyle/>
          <a:p>
            <a:fld id="{77C61476-8A35-4B46-AE1F-AEB8558ADE59}" type="slidenum">
              <a:rPr lang="en-US" smtClean="0"/>
              <a:t>‹#›</a:t>
            </a:fld>
            <a:endParaRPr lang="en-US"/>
          </a:p>
        </p:txBody>
      </p:sp>
      <p:sp>
        <p:nvSpPr>
          <p:cNvPr id="7" name="Slide Number Placeholder 5">
            <a:extLst>
              <a:ext uri="{FF2B5EF4-FFF2-40B4-BE49-F238E27FC236}">
                <a16:creationId xmlns:a16="http://schemas.microsoft.com/office/drawing/2014/main" id="{4EA30820-A9C0-539D-6DD0-5E2F3CAB196F}"/>
              </a:ext>
            </a:extLst>
          </p:cNvPr>
          <p:cNvSpPr txBox="1">
            <a:spLocks/>
          </p:cNvSpPr>
          <p:nvPr userDrawn="1"/>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7C61476-8A35-4B46-AE1F-AEB8558ADE59}" type="slidenum">
              <a:rPr lang="en-US" smtClean="0"/>
              <a:pPr/>
              <a:t>‹#›</a:t>
            </a:fld>
            <a:endParaRPr lang="en-US" dirty="0"/>
          </a:p>
        </p:txBody>
      </p:sp>
    </p:spTree>
    <p:extLst>
      <p:ext uri="{BB962C8B-B14F-4D97-AF65-F5344CB8AC3E}">
        <p14:creationId xmlns:p14="http://schemas.microsoft.com/office/powerpoint/2010/main" val="231918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38D0F-0ECC-8869-EF72-D88C2A00FFA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004568A-7ED1-8930-73BE-A67E4B8E271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A172D5-52C0-54CF-2430-E1AA1878D701}"/>
              </a:ext>
            </a:extLst>
          </p:cNvPr>
          <p:cNvSpPr>
            <a:spLocks noGrp="1"/>
          </p:cNvSpPr>
          <p:nvPr>
            <p:ph type="dt" sz="half" idx="10"/>
          </p:nvPr>
        </p:nvSpPr>
        <p:spPr/>
        <p:txBody>
          <a:bodyPr/>
          <a:lstStyle/>
          <a:p>
            <a:fld id="{88210D2C-780D-4661-B5F6-7E20BD6F252D}" type="datetime1">
              <a:rPr lang="en-US" smtClean="0"/>
              <a:t>5/22/2025</a:t>
            </a:fld>
            <a:endParaRPr lang="en-US"/>
          </a:p>
        </p:txBody>
      </p:sp>
      <p:sp>
        <p:nvSpPr>
          <p:cNvPr id="5" name="Footer Placeholder 4">
            <a:extLst>
              <a:ext uri="{FF2B5EF4-FFF2-40B4-BE49-F238E27FC236}">
                <a16:creationId xmlns:a16="http://schemas.microsoft.com/office/drawing/2014/main" id="{CEFCDEB7-8EC8-1E34-42AA-63FCD6B81F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4F0EEF-114F-C8CD-09DB-BCDFDBD04656}"/>
              </a:ext>
            </a:extLst>
          </p:cNvPr>
          <p:cNvSpPr>
            <a:spLocks noGrp="1"/>
          </p:cNvSpPr>
          <p:nvPr>
            <p:ph type="sldNum" sz="quarter" idx="12"/>
          </p:nvPr>
        </p:nvSpPr>
        <p:spPr/>
        <p:txBody>
          <a:bodyPr/>
          <a:lstStyle/>
          <a:p>
            <a:fld id="{77C61476-8A35-4B46-AE1F-AEB8558ADE59}" type="slidenum">
              <a:rPr lang="en-US" smtClean="0"/>
              <a:t>‹#›</a:t>
            </a:fld>
            <a:endParaRPr lang="en-US"/>
          </a:p>
        </p:txBody>
      </p:sp>
    </p:spTree>
    <p:extLst>
      <p:ext uri="{BB962C8B-B14F-4D97-AF65-F5344CB8AC3E}">
        <p14:creationId xmlns:p14="http://schemas.microsoft.com/office/powerpoint/2010/main" val="14795452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432AC91-0B27-97AC-97C3-A8E2B07D9E4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93D8EE-8479-DC9A-5B04-D878A0DEC4A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59435B-AED9-0EDC-F455-FF43282248AA}"/>
              </a:ext>
            </a:extLst>
          </p:cNvPr>
          <p:cNvSpPr>
            <a:spLocks noGrp="1"/>
          </p:cNvSpPr>
          <p:nvPr>
            <p:ph type="dt" sz="half" idx="10"/>
          </p:nvPr>
        </p:nvSpPr>
        <p:spPr/>
        <p:txBody>
          <a:bodyPr/>
          <a:lstStyle/>
          <a:p>
            <a:fld id="{F71AA684-D3F7-474C-88B9-884ABA63826F}" type="datetime1">
              <a:rPr lang="en-US" smtClean="0"/>
              <a:t>5/22/2025</a:t>
            </a:fld>
            <a:endParaRPr lang="en-US"/>
          </a:p>
        </p:txBody>
      </p:sp>
      <p:sp>
        <p:nvSpPr>
          <p:cNvPr id="5" name="Footer Placeholder 4">
            <a:extLst>
              <a:ext uri="{FF2B5EF4-FFF2-40B4-BE49-F238E27FC236}">
                <a16:creationId xmlns:a16="http://schemas.microsoft.com/office/drawing/2014/main" id="{F57E13DA-AF12-B4AF-49EB-DFF4A1BD8E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A6A0DF-96FB-377D-5095-D7725B5FAE30}"/>
              </a:ext>
            </a:extLst>
          </p:cNvPr>
          <p:cNvSpPr>
            <a:spLocks noGrp="1"/>
          </p:cNvSpPr>
          <p:nvPr>
            <p:ph type="sldNum" sz="quarter" idx="12"/>
          </p:nvPr>
        </p:nvSpPr>
        <p:spPr/>
        <p:txBody>
          <a:bodyPr/>
          <a:lstStyle/>
          <a:p>
            <a:fld id="{77C61476-8A35-4B46-AE1F-AEB8558ADE59}" type="slidenum">
              <a:rPr lang="en-US" smtClean="0"/>
              <a:t>‹#›</a:t>
            </a:fld>
            <a:endParaRPr lang="en-US"/>
          </a:p>
        </p:txBody>
      </p:sp>
    </p:spTree>
    <p:extLst>
      <p:ext uri="{BB962C8B-B14F-4D97-AF65-F5344CB8AC3E}">
        <p14:creationId xmlns:p14="http://schemas.microsoft.com/office/powerpoint/2010/main" val="4238266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Section header line">
    <p:bg bwMode="blackWhite">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0D94CF4B-5BAB-B205-FC4A-E17125675FBE}"/>
              </a:ext>
            </a:extLst>
          </p:cNvPr>
          <p:cNvGraphicFramePr>
            <a:graphicFrameLocks noChangeAspect="1"/>
          </p:cNvGraphicFramePr>
          <p:nvPr userDrawn="1">
            <p:custDataLst>
              <p:tags r:id="rId1"/>
            </p:custDataLst>
            <p:extLst>
              <p:ext uri="{D42A27DB-BD31-4B8C-83A1-F6EECF244321}">
                <p14:modId xmlns:p14="http://schemas.microsoft.com/office/powerpoint/2010/main" val="3889128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404" imgH="405" progId="TCLayout.ActiveDocument.1">
                  <p:embed/>
                </p:oleObj>
              </mc:Choice>
              <mc:Fallback>
                <p:oleObj name="think-cellスライド" r:id="rId3" imgW="404" imgH="405" progId="TCLayout.ActiveDocument.1">
                  <p:embed/>
                  <p:pic>
                    <p:nvPicPr>
                      <p:cNvPr id="3" name="think-cell data - do not delete" hidden="1">
                        <a:extLst>
                          <a:ext uri="{FF2B5EF4-FFF2-40B4-BE49-F238E27FC236}">
                            <a16:creationId xmlns:a16="http://schemas.microsoft.com/office/drawing/2014/main" id="{0D94CF4B-5BAB-B205-FC4A-E17125675FB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eiryo UI" panose="020B0604030504040204" pitchFamily="50" charset="-128"/>
                <a:sym typeface="Trebuchet MS" panose="020B0603020202020204" pitchFamily="34" charset="0"/>
              </a:defRPr>
            </a:lvl1pPr>
          </a:lstStyle>
          <a:p>
            <a:endParaRPr lang="en-US"/>
          </a:p>
        </p:txBody>
      </p:sp>
      <p:sp>
        <p:nvSpPr>
          <p:cNvPr id="147" name="Title 1"/>
          <p:cNvSpPr>
            <a:spLocks noGrp="1"/>
          </p:cNvSpPr>
          <p:nvPr>
            <p:ph type="title" hasCustomPrompt="1"/>
          </p:nvPr>
        </p:nvSpPr>
        <p:spPr bwMode="blackWhite">
          <a:xfrm>
            <a:off x="630000" y="3826800"/>
            <a:ext cx="10936800" cy="2041200"/>
          </a:xfrm>
        </p:spPr>
        <p:txBody>
          <a:bodyPr vert="horz" anchor="t">
            <a:noAutofit/>
          </a:bodyPr>
          <a:lstStyle>
            <a:lvl1pPr>
              <a:defRPr sz="5400">
                <a:solidFill>
                  <a:schemeClr val="bg1"/>
                </a:solidFill>
                <a:latin typeface="+mj-lt"/>
                <a:ea typeface="Meiryo UI" panose="020B0604030504040204" pitchFamily="50" charset="-128"/>
                <a:sym typeface="Trebuchet MS" panose="020B0603020202020204" pitchFamily="34" charset="0"/>
              </a:defRPr>
            </a:lvl1pPr>
          </a:lstStyle>
          <a:p>
            <a:r>
              <a:rPr lang="en-US"/>
              <a:t>Click to add big statement text</a:t>
            </a:r>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54524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399AC-9BF4-764F-C239-C5ED8801B75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1C9D32-7D0F-473F-9C76-B45DE3AA191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1D1A05-9D69-4B39-6476-6AE3A5B66CE3}"/>
              </a:ext>
            </a:extLst>
          </p:cNvPr>
          <p:cNvSpPr>
            <a:spLocks noGrp="1"/>
          </p:cNvSpPr>
          <p:nvPr>
            <p:ph type="dt" sz="half" idx="10"/>
          </p:nvPr>
        </p:nvSpPr>
        <p:spPr/>
        <p:txBody>
          <a:bodyPr/>
          <a:lstStyle/>
          <a:p>
            <a:fld id="{5C2A350D-882E-42CD-85A9-AD24AEACB7C8}" type="datetime1">
              <a:rPr lang="en-US" smtClean="0"/>
              <a:t>5/22/2025</a:t>
            </a:fld>
            <a:endParaRPr lang="en-US"/>
          </a:p>
        </p:txBody>
      </p:sp>
      <p:sp>
        <p:nvSpPr>
          <p:cNvPr id="5" name="Footer Placeholder 4">
            <a:extLst>
              <a:ext uri="{FF2B5EF4-FFF2-40B4-BE49-F238E27FC236}">
                <a16:creationId xmlns:a16="http://schemas.microsoft.com/office/drawing/2014/main" id="{DCA8A02F-2395-D1AF-53DE-C34BA06573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272AB5-5193-C25A-5BCD-085AD0153847}"/>
              </a:ext>
            </a:extLst>
          </p:cNvPr>
          <p:cNvSpPr>
            <a:spLocks noGrp="1"/>
          </p:cNvSpPr>
          <p:nvPr>
            <p:ph type="sldNum" sz="quarter" idx="12"/>
          </p:nvPr>
        </p:nvSpPr>
        <p:spPr/>
        <p:txBody>
          <a:bodyPr/>
          <a:lstStyle/>
          <a:p>
            <a:fld id="{77C61476-8A35-4B46-AE1F-AEB8558ADE59}" type="slidenum">
              <a:rPr lang="en-US" smtClean="0"/>
              <a:t>‹#›</a:t>
            </a:fld>
            <a:endParaRPr lang="en-US"/>
          </a:p>
        </p:txBody>
      </p:sp>
    </p:spTree>
    <p:extLst>
      <p:ext uri="{BB962C8B-B14F-4D97-AF65-F5344CB8AC3E}">
        <p14:creationId xmlns:p14="http://schemas.microsoft.com/office/powerpoint/2010/main" val="2108879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2597C-8568-FC84-4683-98B63C78BAD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AA9F7D3-D0CA-C6D3-0480-B2ABD91770E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9CA969B-3E38-15FA-ACB6-053A7F988547}"/>
              </a:ext>
            </a:extLst>
          </p:cNvPr>
          <p:cNvSpPr>
            <a:spLocks noGrp="1"/>
          </p:cNvSpPr>
          <p:nvPr>
            <p:ph type="dt" sz="half" idx="10"/>
          </p:nvPr>
        </p:nvSpPr>
        <p:spPr/>
        <p:txBody>
          <a:bodyPr/>
          <a:lstStyle/>
          <a:p>
            <a:fld id="{1B78BFAE-1A2F-47D9-9C17-87FD50B5056F}" type="datetime1">
              <a:rPr lang="en-US" smtClean="0"/>
              <a:t>5/22/2025</a:t>
            </a:fld>
            <a:endParaRPr lang="en-US"/>
          </a:p>
        </p:txBody>
      </p:sp>
      <p:sp>
        <p:nvSpPr>
          <p:cNvPr id="5" name="Footer Placeholder 4">
            <a:extLst>
              <a:ext uri="{FF2B5EF4-FFF2-40B4-BE49-F238E27FC236}">
                <a16:creationId xmlns:a16="http://schemas.microsoft.com/office/drawing/2014/main" id="{3176E31D-376E-CB8C-459D-ED534852D0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725F67-5E4D-4C68-533C-DEA7E4887E0C}"/>
              </a:ext>
            </a:extLst>
          </p:cNvPr>
          <p:cNvSpPr>
            <a:spLocks noGrp="1"/>
          </p:cNvSpPr>
          <p:nvPr>
            <p:ph type="sldNum" sz="quarter" idx="12"/>
          </p:nvPr>
        </p:nvSpPr>
        <p:spPr/>
        <p:txBody>
          <a:bodyPr/>
          <a:lstStyle/>
          <a:p>
            <a:fld id="{77C61476-8A35-4B46-AE1F-AEB8558ADE59}" type="slidenum">
              <a:rPr lang="en-US" smtClean="0"/>
              <a:t>‹#›</a:t>
            </a:fld>
            <a:endParaRPr lang="en-US"/>
          </a:p>
        </p:txBody>
      </p:sp>
    </p:spTree>
    <p:extLst>
      <p:ext uri="{BB962C8B-B14F-4D97-AF65-F5344CB8AC3E}">
        <p14:creationId xmlns:p14="http://schemas.microsoft.com/office/powerpoint/2010/main" val="3183742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8651A-80D0-354C-5361-19FC507425C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CB517A1-5B9B-2B17-6039-1E3B4B8EB2C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27FE9E3-284D-1E27-616C-119B22FF4D2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CA82014-8D75-A12D-AC12-3D61D8E8389D}"/>
              </a:ext>
            </a:extLst>
          </p:cNvPr>
          <p:cNvSpPr>
            <a:spLocks noGrp="1"/>
          </p:cNvSpPr>
          <p:nvPr>
            <p:ph type="dt" sz="half" idx="10"/>
          </p:nvPr>
        </p:nvSpPr>
        <p:spPr/>
        <p:txBody>
          <a:bodyPr/>
          <a:lstStyle/>
          <a:p>
            <a:fld id="{9E9E0D48-E706-419A-A519-7924B16C9238}" type="datetime1">
              <a:rPr lang="en-US" smtClean="0"/>
              <a:t>5/22/2025</a:t>
            </a:fld>
            <a:endParaRPr lang="en-US"/>
          </a:p>
        </p:txBody>
      </p:sp>
      <p:sp>
        <p:nvSpPr>
          <p:cNvPr id="6" name="Footer Placeholder 5">
            <a:extLst>
              <a:ext uri="{FF2B5EF4-FFF2-40B4-BE49-F238E27FC236}">
                <a16:creationId xmlns:a16="http://schemas.microsoft.com/office/drawing/2014/main" id="{D1CE4E3A-BCF3-ECB2-379D-570719E8AD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E1343FC-AD45-DE8C-0343-4F23D7A3C430}"/>
              </a:ext>
            </a:extLst>
          </p:cNvPr>
          <p:cNvSpPr>
            <a:spLocks noGrp="1"/>
          </p:cNvSpPr>
          <p:nvPr>
            <p:ph type="sldNum" sz="quarter" idx="12"/>
          </p:nvPr>
        </p:nvSpPr>
        <p:spPr/>
        <p:txBody>
          <a:bodyPr/>
          <a:lstStyle/>
          <a:p>
            <a:fld id="{77C61476-8A35-4B46-AE1F-AEB8558ADE59}" type="slidenum">
              <a:rPr lang="en-US" smtClean="0"/>
              <a:t>‹#›</a:t>
            </a:fld>
            <a:endParaRPr lang="en-US"/>
          </a:p>
        </p:txBody>
      </p:sp>
    </p:spTree>
    <p:extLst>
      <p:ext uri="{BB962C8B-B14F-4D97-AF65-F5344CB8AC3E}">
        <p14:creationId xmlns:p14="http://schemas.microsoft.com/office/powerpoint/2010/main" val="923498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7B9F6-FBA1-DBEF-3728-095B53F47BB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1A1A37E-D98A-EA7C-44B1-91AD0CB850E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5D6E8FA-E13E-C47C-0EEA-1785CAEB5C4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8643617-048E-B50F-79A6-9023997629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376F200-AF6A-A773-53D3-B8F56D278BF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2BFBB50-7152-0EB5-1614-86D61F9B0473}"/>
              </a:ext>
            </a:extLst>
          </p:cNvPr>
          <p:cNvSpPr>
            <a:spLocks noGrp="1"/>
          </p:cNvSpPr>
          <p:nvPr>
            <p:ph type="dt" sz="half" idx="10"/>
          </p:nvPr>
        </p:nvSpPr>
        <p:spPr/>
        <p:txBody>
          <a:bodyPr/>
          <a:lstStyle/>
          <a:p>
            <a:fld id="{DC099D67-BB9C-4333-8B6A-BDE876090073}" type="datetime1">
              <a:rPr lang="en-US" smtClean="0"/>
              <a:t>5/22/2025</a:t>
            </a:fld>
            <a:endParaRPr lang="en-US"/>
          </a:p>
        </p:txBody>
      </p:sp>
      <p:sp>
        <p:nvSpPr>
          <p:cNvPr id="8" name="Footer Placeholder 7">
            <a:extLst>
              <a:ext uri="{FF2B5EF4-FFF2-40B4-BE49-F238E27FC236}">
                <a16:creationId xmlns:a16="http://schemas.microsoft.com/office/drawing/2014/main" id="{6E85EA43-EC78-F07C-BC70-B32527238F7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BF6885F-BD48-9AB4-256E-EA8E3A59888B}"/>
              </a:ext>
            </a:extLst>
          </p:cNvPr>
          <p:cNvSpPr>
            <a:spLocks noGrp="1"/>
          </p:cNvSpPr>
          <p:nvPr>
            <p:ph type="sldNum" sz="quarter" idx="12"/>
          </p:nvPr>
        </p:nvSpPr>
        <p:spPr/>
        <p:txBody>
          <a:bodyPr/>
          <a:lstStyle/>
          <a:p>
            <a:fld id="{77C61476-8A35-4B46-AE1F-AEB8558ADE59}" type="slidenum">
              <a:rPr lang="en-US" smtClean="0"/>
              <a:t>‹#›</a:t>
            </a:fld>
            <a:endParaRPr lang="en-US"/>
          </a:p>
        </p:txBody>
      </p:sp>
    </p:spTree>
    <p:extLst>
      <p:ext uri="{BB962C8B-B14F-4D97-AF65-F5344CB8AC3E}">
        <p14:creationId xmlns:p14="http://schemas.microsoft.com/office/powerpoint/2010/main" val="2421810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05C0F-727D-81A1-8AFB-B0C38B44768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D26C14B-8CD7-A0D4-52F2-82CEB289F2BD}"/>
              </a:ext>
            </a:extLst>
          </p:cNvPr>
          <p:cNvSpPr>
            <a:spLocks noGrp="1"/>
          </p:cNvSpPr>
          <p:nvPr>
            <p:ph type="dt" sz="half" idx="10"/>
          </p:nvPr>
        </p:nvSpPr>
        <p:spPr/>
        <p:txBody>
          <a:bodyPr/>
          <a:lstStyle/>
          <a:p>
            <a:fld id="{07F2FE8D-8061-4EE5-A268-02A5F62427C6}" type="datetime1">
              <a:rPr lang="en-US" smtClean="0"/>
              <a:t>5/22/2025</a:t>
            </a:fld>
            <a:endParaRPr lang="en-US"/>
          </a:p>
        </p:txBody>
      </p:sp>
      <p:sp>
        <p:nvSpPr>
          <p:cNvPr id="4" name="Footer Placeholder 3">
            <a:extLst>
              <a:ext uri="{FF2B5EF4-FFF2-40B4-BE49-F238E27FC236}">
                <a16:creationId xmlns:a16="http://schemas.microsoft.com/office/drawing/2014/main" id="{0285AFA7-1B97-E96C-2C20-500BCA79616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4FF574D-F568-102B-80C1-09505E6FAE62}"/>
              </a:ext>
            </a:extLst>
          </p:cNvPr>
          <p:cNvSpPr>
            <a:spLocks noGrp="1"/>
          </p:cNvSpPr>
          <p:nvPr>
            <p:ph type="sldNum" sz="quarter" idx="12"/>
          </p:nvPr>
        </p:nvSpPr>
        <p:spPr/>
        <p:txBody>
          <a:bodyPr/>
          <a:lstStyle/>
          <a:p>
            <a:fld id="{77C61476-8A35-4B46-AE1F-AEB8558ADE59}" type="slidenum">
              <a:rPr lang="en-US" smtClean="0"/>
              <a:t>‹#›</a:t>
            </a:fld>
            <a:endParaRPr lang="en-US"/>
          </a:p>
        </p:txBody>
      </p:sp>
      <p:sp>
        <p:nvSpPr>
          <p:cNvPr id="6" name="Slide Number Placeholder 5">
            <a:extLst>
              <a:ext uri="{FF2B5EF4-FFF2-40B4-BE49-F238E27FC236}">
                <a16:creationId xmlns:a16="http://schemas.microsoft.com/office/drawing/2014/main" id="{041B7DD8-4078-83DE-8166-643540C22036}"/>
              </a:ext>
            </a:extLst>
          </p:cNvPr>
          <p:cNvSpPr txBox="1">
            <a:spLocks/>
          </p:cNvSpPr>
          <p:nvPr userDrawn="1"/>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7C61476-8A35-4B46-AE1F-AEB8558ADE59}" type="slidenum">
              <a:rPr lang="en-US" smtClean="0"/>
              <a:pPr/>
              <a:t>‹#›</a:t>
            </a:fld>
            <a:endParaRPr lang="en-US"/>
          </a:p>
        </p:txBody>
      </p:sp>
    </p:spTree>
    <p:extLst>
      <p:ext uri="{BB962C8B-B14F-4D97-AF65-F5344CB8AC3E}">
        <p14:creationId xmlns:p14="http://schemas.microsoft.com/office/powerpoint/2010/main" val="1565143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D462CC2-85FD-C2D2-A95A-863BA34125CF}"/>
              </a:ext>
            </a:extLst>
          </p:cNvPr>
          <p:cNvSpPr>
            <a:spLocks noGrp="1"/>
          </p:cNvSpPr>
          <p:nvPr>
            <p:ph type="dt" sz="half" idx="10"/>
          </p:nvPr>
        </p:nvSpPr>
        <p:spPr/>
        <p:txBody>
          <a:bodyPr/>
          <a:lstStyle/>
          <a:p>
            <a:fld id="{F6982632-FF31-401F-94FA-5D79BCDF4A57}" type="datetime1">
              <a:rPr lang="en-US" smtClean="0"/>
              <a:t>5/22/2025</a:t>
            </a:fld>
            <a:endParaRPr lang="en-US"/>
          </a:p>
        </p:txBody>
      </p:sp>
      <p:sp>
        <p:nvSpPr>
          <p:cNvPr id="3" name="Footer Placeholder 2">
            <a:extLst>
              <a:ext uri="{FF2B5EF4-FFF2-40B4-BE49-F238E27FC236}">
                <a16:creationId xmlns:a16="http://schemas.microsoft.com/office/drawing/2014/main" id="{A322D0CC-BA75-B511-A3ED-73FBC14F2F1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85C718D-CFAC-2938-5A7E-4022F412E199}"/>
              </a:ext>
            </a:extLst>
          </p:cNvPr>
          <p:cNvSpPr>
            <a:spLocks noGrp="1"/>
          </p:cNvSpPr>
          <p:nvPr>
            <p:ph type="sldNum" sz="quarter" idx="12"/>
          </p:nvPr>
        </p:nvSpPr>
        <p:spPr/>
        <p:txBody>
          <a:bodyPr/>
          <a:lstStyle/>
          <a:p>
            <a:fld id="{77C61476-8A35-4B46-AE1F-AEB8558ADE59}" type="slidenum">
              <a:rPr lang="en-US" smtClean="0"/>
              <a:t>‹#›</a:t>
            </a:fld>
            <a:endParaRPr lang="en-US"/>
          </a:p>
        </p:txBody>
      </p:sp>
    </p:spTree>
    <p:extLst>
      <p:ext uri="{BB962C8B-B14F-4D97-AF65-F5344CB8AC3E}">
        <p14:creationId xmlns:p14="http://schemas.microsoft.com/office/powerpoint/2010/main" val="1152848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3C644-8B6A-6D11-6356-4409A54209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597C4D7-48AC-9CE2-AF88-31745BF34F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C3AE2F4-E74B-84A5-9DBC-11AA7E73CA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903E91-09BB-DAA2-CF82-20C4005F9BF2}"/>
              </a:ext>
            </a:extLst>
          </p:cNvPr>
          <p:cNvSpPr>
            <a:spLocks noGrp="1"/>
          </p:cNvSpPr>
          <p:nvPr>
            <p:ph type="dt" sz="half" idx="10"/>
          </p:nvPr>
        </p:nvSpPr>
        <p:spPr/>
        <p:txBody>
          <a:bodyPr/>
          <a:lstStyle/>
          <a:p>
            <a:fld id="{4FA441B7-E7A2-4892-A292-DE1A9C44F178}" type="datetime1">
              <a:rPr lang="en-US" smtClean="0"/>
              <a:t>5/22/2025</a:t>
            </a:fld>
            <a:endParaRPr lang="en-US"/>
          </a:p>
        </p:txBody>
      </p:sp>
      <p:sp>
        <p:nvSpPr>
          <p:cNvPr id="6" name="Footer Placeholder 5">
            <a:extLst>
              <a:ext uri="{FF2B5EF4-FFF2-40B4-BE49-F238E27FC236}">
                <a16:creationId xmlns:a16="http://schemas.microsoft.com/office/drawing/2014/main" id="{F66BB749-E236-4C76-1590-9918317C9D6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6A1ACA-3040-71D7-F69E-453FD5B11176}"/>
              </a:ext>
            </a:extLst>
          </p:cNvPr>
          <p:cNvSpPr>
            <a:spLocks noGrp="1"/>
          </p:cNvSpPr>
          <p:nvPr>
            <p:ph type="sldNum" sz="quarter" idx="12"/>
          </p:nvPr>
        </p:nvSpPr>
        <p:spPr/>
        <p:txBody>
          <a:bodyPr/>
          <a:lstStyle/>
          <a:p>
            <a:fld id="{77C61476-8A35-4B46-AE1F-AEB8558ADE59}" type="slidenum">
              <a:rPr lang="en-US" smtClean="0"/>
              <a:t>‹#›</a:t>
            </a:fld>
            <a:endParaRPr lang="en-US"/>
          </a:p>
        </p:txBody>
      </p:sp>
    </p:spTree>
    <p:extLst>
      <p:ext uri="{BB962C8B-B14F-4D97-AF65-F5344CB8AC3E}">
        <p14:creationId xmlns:p14="http://schemas.microsoft.com/office/powerpoint/2010/main" val="25956327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3F9492-15B5-9EAA-B8BC-91F88E8213A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D23D829-C291-3088-DA60-EA5DCEF6897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C52CE6F-C40A-6F3C-80C3-1FB56F3DCC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1989A48-1FB6-A0BE-E496-4A7C27978D62}"/>
              </a:ext>
            </a:extLst>
          </p:cNvPr>
          <p:cNvSpPr>
            <a:spLocks noGrp="1"/>
          </p:cNvSpPr>
          <p:nvPr>
            <p:ph type="dt" sz="half" idx="10"/>
          </p:nvPr>
        </p:nvSpPr>
        <p:spPr/>
        <p:txBody>
          <a:bodyPr/>
          <a:lstStyle/>
          <a:p>
            <a:fld id="{83A90DBA-C13B-4AEC-9BB6-9CD4D1665ED9}" type="datetime1">
              <a:rPr lang="en-US" smtClean="0"/>
              <a:t>5/22/2025</a:t>
            </a:fld>
            <a:endParaRPr lang="en-US"/>
          </a:p>
        </p:txBody>
      </p:sp>
      <p:sp>
        <p:nvSpPr>
          <p:cNvPr id="6" name="Footer Placeholder 5">
            <a:extLst>
              <a:ext uri="{FF2B5EF4-FFF2-40B4-BE49-F238E27FC236}">
                <a16:creationId xmlns:a16="http://schemas.microsoft.com/office/drawing/2014/main" id="{CE5148DC-923E-290C-433D-292F8AA4F8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AE92D2-2848-D269-37A5-04881FFC4CAA}"/>
              </a:ext>
            </a:extLst>
          </p:cNvPr>
          <p:cNvSpPr>
            <a:spLocks noGrp="1"/>
          </p:cNvSpPr>
          <p:nvPr>
            <p:ph type="sldNum" sz="quarter" idx="12"/>
          </p:nvPr>
        </p:nvSpPr>
        <p:spPr/>
        <p:txBody>
          <a:bodyPr/>
          <a:lstStyle/>
          <a:p>
            <a:fld id="{77C61476-8A35-4B46-AE1F-AEB8558ADE59}" type="slidenum">
              <a:rPr lang="en-US" smtClean="0"/>
              <a:t>‹#›</a:t>
            </a:fld>
            <a:endParaRPr lang="en-US"/>
          </a:p>
        </p:txBody>
      </p:sp>
    </p:spTree>
    <p:extLst>
      <p:ext uri="{BB962C8B-B14F-4D97-AF65-F5344CB8AC3E}">
        <p14:creationId xmlns:p14="http://schemas.microsoft.com/office/powerpoint/2010/main" val="22126373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61BE13FE-9677-53AB-3CAA-CD48B9FC1B43}"/>
              </a:ext>
            </a:extLst>
          </p:cNvPr>
          <p:cNvGraphicFramePr>
            <a:graphicFrameLocks noChangeAspect="1"/>
          </p:cNvGraphicFramePr>
          <p:nvPr userDrawn="1">
            <p:custDataLst>
              <p:tags r:id="rId14"/>
            </p:custDataLst>
            <p:extLst>
              <p:ext uri="{D42A27DB-BD31-4B8C-83A1-F6EECF244321}">
                <p14:modId xmlns:p14="http://schemas.microsoft.com/office/powerpoint/2010/main" val="39169902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5" imgW="406" imgH="403" progId="TCLayout.ActiveDocument.1">
                  <p:embed/>
                </p:oleObj>
              </mc:Choice>
              <mc:Fallback>
                <p:oleObj name="think-cellスライド" r:id="rId15" imgW="406" imgH="403" progId="TCLayout.ActiveDocument.1">
                  <p:embed/>
                  <p:pic>
                    <p:nvPicPr>
                      <p:cNvPr id="8" name="think-cell data - do not delete" hidden="1">
                        <a:extLst>
                          <a:ext uri="{FF2B5EF4-FFF2-40B4-BE49-F238E27FC236}">
                            <a16:creationId xmlns:a16="http://schemas.microsoft.com/office/drawing/2014/main" id="{61BE13FE-9677-53AB-3CAA-CD48B9FC1B43}"/>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Title Placeholder 1">
            <a:extLst>
              <a:ext uri="{FF2B5EF4-FFF2-40B4-BE49-F238E27FC236}">
                <a16:creationId xmlns:a16="http://schemas.microsoft.com/office/drawing/2014/main" id="{77A71918-325D-B5C5-FA85-0B291ADA5C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8408347-A029-9842-5974-18ADCB37C5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6B3801-A60C-9793-9C96-B6D89A42FA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ABF66C0-D93D-4971-86EB-C898814296BC}" type="datetime1">
              <a:rPr lang="en-US" smtClean="0"/>
              <a:t>5/22/2025</a:t>
            </a:fld>
            <a:endParaRPr lang="en-US"/>
          </a:p>
        </p:txBody>
      </p:sp>
      <p:sp>
        <p:nvSpPr>
          <p:cNvPr id="5" name="Footer Placeholder 4">
            <a:extLst>
              <a:ext uri="{FF2B5EF4-FFF2-40B4-BE49-F238E27FC236}">
                <a16:creationId xmlns:a16="http://schemas.microsoft.com/office/drawing/2014/main" id="{38972559-03DD-E02B-AE63-09CF4A4DBE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80644CE5-6F7E-2C58-89C7-E6B94BA8599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7C61476-8A35-4B46-AE1F-AEB8558ADE59}" type="slidenum">
              <a:rPr lang="en-US" smtClean="0"/>
              <a:t>‹#›</a:t>
            </a:fld>
            <a:endParaRPr lang="en-US"/>
          </a:p>
        </p:txBody>
      </p:sp>
    </p:spTree>
    <p:extLst>
      <p:ext uri="{BB962C8B-B14F-4D97-AF65-F5344CB8AC3E}">
        <p14:creationId xmlns:p14="http://schemas.microsoft.com/office/powerpoint/2010/main" val="6904289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tags" Target="../tags/tag4.xml"/><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tags" Target="../tags/tag5.x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C6E1A-E06C-5404-D51E-95A4C2C207B0}"/>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6ED07DC6-1054-D019-5AAD-A1A8B68C8724}"/>
              </a:ext>
            </a:extLst>
          </p:cNvPr>
          <p:cNvGraphicFramePr>
            <a:graphicFrameLocks noChangeAspect="1"/>
          </p:cNvGraphicFramePr>
          <p:nvPr>
            <p:custDataLst>
              <p:tags r:id="rId1"/>
            </p:custDataLst>
            <p:extLst>
              <p:ext uri="{D42A27DB-BD31-4B8C-83A1-F6EECF244321}">
                <p14:modId xmlns:p14="http://schemas.microsoft.com/office/powerpoint/2010/main" val="2461197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404" imgH="405" progId="TCLayout.ActiveDocument.1">
                  <p:embed/>
                </p:oleObj>
              </mc:Choice>
              <mc:Fallback>
                <p:oleObj name="think-cellスライド" r:id="rId3" imgW="404" imgH="405" progId="TCLayout.ActiveDocument.1">
                  <p:embed/>
                  <p:pic>
                    <p:nvPicPr>
                      <p:cNvPr id="4" name="think-cell data - do not delete" hidden="1">
                        <a:extLst>
                          <a:ext uri="{FF2B5EF4-FFF2-40B4-BE49-F238E27FC236}">
                            <a16:creationId xmlns:a16="http://schemas.microsoft.com/office/drawing/2014/main" id="{6ED07DC6-1054-D019-5AAD-A1A8B68C872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17EA4813-8C1B-B4D9-3F82-6439DB0EF3DC}"/>
              </a:ext>
            </a:extLst>
          </p:cNvPr>
          <p:cNvSpPr>
            <a:spLocks noGrp="1"/>
          </p:cNvSpPr>
          <p:nvPr>
            <p:ph type="ctrTitle"/>
          </p:nvPr>
        </p:nvSpPr>
        <p:spPr>
          <a:xfrm>
            <a:off x="1524000" y="2235200"/>
            <a:ext cx="9144000" cy="2387600"/>
          </a:xfrm>
        </p:spPr>
        <p:txBody>
          <a:bodyPr vert="horz" anchor="ctr"/>
          <a:lstStyle/>
          <a:p>
            <a:r>
              <a:rPr lang="ja-JP" altLang="ja-JP" sz="5400" dirty="0">
                <a:effectLst/>
                <a:ea typeface="Meiryo UI" panose="020B0604030504040204" pitchFamily="50" charset="-128"/>
              </a:rPr>
              <a:t>利害関係確認書</a:t>
            </a:r>
            <a:br>
              <a:rPr lang="en-US" altLang="ja-JP" sz="5400" dirty="0">
                <a:effectLst/>
                <a:ea typeface="Meiryo UI" panose="020B0604030504040204" pitchFamily="50" charset="-128"/>
              </a:rPr>
            </a:br>
            <a:r>
              <a:rPr lang="en-US" altLang="ja-JP" sz="5400" dirty="0">
                <a:effectLst/>
                <a:ea typeface="Meiryo UI" panose="020B0604030504040204" pitchFamily="50" charset="-128"/>
              </a:rPr>
              <a:t>(</a:t>
            </a:r>
            <a:r>
              <a:rPr lang="ja-JP" altLang="en-US" sz="5400" dirty="0">
                <a:ea typeface="Meiryo UI" panose="020B0604030504040204" pitchFamily="50" charset="-128"/>
              </a:rPr>
              <a:t>ひな型</a:t>
            </a:r>
            <a:r>
              <a:rPr lang="en-US" altLang="ja-JP" sz="5400" dirty="0">
                <a:ea typeface="Meiryo UI" panose="020B0604030504040204" pitchFamily="50" charset="-128"/>
              </a:rPr>
              <a:t>)</a:t>
            </a:r>
            <a:endParaRPr lang="en-US" dirty="0"/>
          </a:p>
        </p:txBody>
      </p:sp>
    </p:spTree>
    <p:extLst>
      <p:ext uri="{BB962C8B-B14F-4D97-AF65-F5344CB8AC3E}">
        <p14:creationId xmlns:p14="http://schemas.microsoft.com/office/powerpoint/2010/main" val="1468057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FB2C83-67AB-FEB3-C388-F83B9DB69893}"/>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45BF499B-3995-B6F2-F33D-16408D3577A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404" imgH="405" progId="TCLayout.ActiveDocument.1">
                  <p:embed/>
                </p:oleObj>
              </mc:Choice>
              <mc:Fallback>
                <p:oleObj name="think-cellスライド" r:id="rId3" imgW="404" imgH="405" progId="TCLayout.ActiveDocument.1">
                  <p:embed/>
                  <p:pic>
                    <p:nvPicPr>
                      <p:cNvPr id="3" name="think-cell data - do not delete" hidden="1">
                        <a:extLst>
                          <a:ext uri="{FF2B5EF4-FFF2-40B4-BE49-F238E27FC236}">
                            <a16:creationId xmlns:a16="http://schemas.microsoft.com/office/drawing/2014/main" id="{45BF499B-3995-B6F2-F33D-16408D3577A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5E8E9605-34F6-3261-EC8E-3EF48251D2EF}"/>
              </a:ext>
            </a:extLst>
          </p:cNvPr>
          <p:cNvSpPr>
            <a:spLocks noGrp="1"/>
          </p:cNvSpPr>
          <p:nvPr>
            <p:ph type="title"/>
          </p:nvPr>
        </p:nvSpPr>
        <p:spPr/>
        <p:txBody>
          <a:bodyPr vert="horz"/>
          <a:lstStyle/>
          <a:p>
            <a:r>
              <a:rPr kumimoji="1" lang="ja-JP" altLang="en-US" dirty="0">
                <a:latin typeface="Trebuchet MS" panose="020B0603020202020204" pitchFamily="34" charset="0"/>
                <a:ea typeface="Meiryo UI" panose="020B0604030504040204" pitchFamily="50" charset="-128"/>
              </a:rPr>
              <a:t>利害関係について</a:t>
            </a:r>
            <a:endParaRPr kumimoji="1" lang="en-US" dirty="0">
              <a:latin typeface="Trebuchet MS" panose="020B0603020202020204" pitchFamily="34" charset="0"/>
              <a:ea typeface="Meiryo UI" panose="020B0604030504040204" pitchFamily="50" charset="-128"/>
            </a:endParaRPr>
          </a:p>
        </p:txBody>
      </p:sp>
      <p:sp>
        <p:nvSpPr>
          <p:cNvPr id="11" name="正方形/長方形 10">
            <a:extLst>
              <a:ext uri="{FF2B5EF4-FFF2-40B4-BE49-F238E27FC236}">
                <a16:creationId xmlns:a16="http://schemas.microsoft.com/office/drawing/2014/main" id="{F2A63413-C710-E21A-6F8E-461B2AC32594}"/>
              </a:ext>
            </a:extLst>
          </p:cNvPr>
          <p:cNvSpPr/>
          <p:nvPr/>
        </p:nvSpPr>
        <p:spPr>
          <a:xfrm>
            <a:off x="6424241" y="2600171"/>
            <a:ext cx="5040001" cy="1692000"/>
          </a:xfrm>
          <a:prstGeom prst="rect">
            <a:avLst/>
          </a:prstGeom>
          <a:noFill/>
          <a:ln w="9525" cap="rnd" cmpd="sng" algn="ctr">
            <a:solidFill>
              <a:srgbClr val="9A9A9A"/>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rPr>
              <a:t>XXXX</a:t>
            </a:r>
          </a:p>
        </p:txBody>
      </p:sp>
      <p:sp>
        <p:nvSpPr>
          <p:cNvPr id="12" name="テキスト ボックス 11">
            <a:extLst>
              <a:ext uri="{FF2B5EF4-FFF2-40B4-BE49-F238E27FC236}">
                <a16:creationId xmlns:a16="http://schemas.microsoft.com/office/drawing/2014/main" id="{643C1363-45EA-96BC-287F-69E4735EFB36}"/>
              </a:ext>
            </a:extLst>
          </p:cNvPr>
          <p:cNvSpPr txBox="1"/>
          <p:nvPr/>
        </p:nvSpPr>
        <p:spPr>
          <a:xfrm>
            <a:off x="6424241" y="1660567"/>
            <a:ext cx="5040001" cy="97872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marL="324000" marR="0" lvl="1" indent="-216000" algn="l" defTabSz="914400" rtl="0" eaLnBrk="1" fontAlgn="auto" latinLnBrk="0" hangingPunct="1">
              <a:lnSpc>
                <a:spcPct val="90000"/>
              </a:lnSpc>
              <a:spcBef>
                <a:spcPts val="0"/>
              </a:spcBef>
              <a:spcAft>
                <a:spcPts val="0"/>
              </a:spcAft>
              <a:buClr>
                <a:srgbClr val="0E2841"/>
              </a:buClr>
              <a:buSzTx/>
              <a:buFont typeface="Trebuchet MS" panose="020B0603020202020204" pitchFamily="34" charset="0"/>
              <a:buChar char="•"/>
              <a:tabLst/>
              <a:defRPr/>
            </a:pPr>
            <a:r>
              <a:rPr lang="ja-JP" altLang="en-US" sz="1600">
                <a:solidFill>
                  <a:prstClr val="black"/>
                </a:solidFill>
                <a:latin typeface="Trebuchet MS" panose="020B0603020202020204" pitchFamily="34" charset="0"/>
                <a:ea typeface="Meiryo UI" panose="020B0604030504040204" pitchFamily="50" charset="-128"/>
              </a:rPr>
              <a:t>申請者の</a:t>
            </a:r>
            <a:r>
              <a:rPr kumimoji="0" lang="ja-JP" altLang="en-US" sz="1600" b="0" i="0" u="none" strike="noStrike" kern="1200" cap="none" spc="0" normalizeH="0" baseline="0" noProof="0">
                <a:ln>
                  <a:noFill/>
                </a:ln>
                <a:solidFill>
                  <a:prstClr val="black"/>
                </a:solidFill>
                <a:effectLst/>
                <a:uLnTx/>
                <a:uFillTx/>
                <a:latin typeface="Trebuchet MS" panose="020B0603020202020204" pitchFamily="34" charset="0"/>
                <a:ea typeface="Meiryo UI" panose="020B0604030504040204" pitchFamily="50" charset="-128"/>
                <a:cs typeface="+mn-cs"/>
              </a:rPr>
              <a:t>「氏名」「所属法人・部署名」を（記載例）に沿って記載してください。</a:t>
            </a:r>
          </a:p>
          <a:p>
            <a:pPr marL="324000" marR="0" lvl="1" indent="-216000" algn="l" defTabSz="914400" rtl="0" eaLnBrk="1" fontAlgn="auto" latinLnBrk="0" hangingPunct="1">
              <a:lnSpc>
                <a:spcPct val="90000"/>
              </a:lnSpc>
              <a:spcBef>
                <a:spcPts val="0"/>
              </a:spcBef>
              <a:spcAft>
                <a:spcPts val="0"/>
              </a:spcAft>
              <a:buClr>
                <a:srgbClr val="0E2841"/>
              </a:buClr>
              <a:buSzTx/>
              <a:buFont typeface="Trebuchet MS" panose="020B0603020202020204" pitchFamily="34" charset="0"/>
              <a:buChar char="•"/>
              <a:tabLst/>
              <a:defRPr/>
            </a:pPr>
            <a:r>
              <a:rPr kumimoji="0" lang="ja-JP" altLang="en-US" sz="1600" b="0" i="0" u="none" strike="noStrike" kern="1200" cap="none" spc="0" normalizeH="0" baseline="0" noProof="0">
                <a:ln>
                  <a:noFill/>
                </a:ln>
                <a:solidFill>
                  <a:prstClr val="black"/>
                </a:solidFill>
                <a:effectLst/>
                <a:uLnTx/>
                <a:uFillTx/>
                <a:latin typeface="Trebuchet MS" panose="020B0603020202020204" pitchFamily="34" charset="0"/>
                <a:ea typeface="Meiryo UI" panose="020B0604030504040204" pitchFamily="50" charset="-128"/>
                <a:cs typeface="+mn-cs"/>
              </a:rPr>
              <a:t>複数の申請者を含むグループとしてご申請される場合は、申請者全者について記載ください。</a:t>
            </a:r>
          </a:p>
        </p:txBody>
      </p:sp>
      <p:sp>
        <p:nvSpPr>
          <p:cNvPr id="20" name="正方形/長方形 19">
            <a:extLst>
              <a:ext uri="{FF2B5EF4-FFF2-40B4-BE49-F238E27FC236}">
                <a16:creationId xmlns:a16="http://schemas.microsoft.com/office/drawing/2014/main" id="{AF51B82F-D549-CF4E-D43F-D03E8E8C8698}"/>
              </a:ext>
            </a:extLst>
          </p:cNvPr>
          <p:cNvSpPr/>
          <p:nvPr/>
        </p:nvSpPr>
        <p:spPr>
          <a:xfrm>
            <a:off x="6424240" y="5131877"/>
            <a:ext cx="5040001" cy="1303640"/>
          </a:xfrm>
          <a:prstGeom prst="rect">
            <a:avLst/>
          </a:prstGeom>
          <a:noFill/>
          <a:ln w="9525" cap="rnd" cmpd="sng" algn="ctr">
            <a:solidFill>
              <a:srgbClr val="9A9A9A"/>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a:lnSpc>
                <a:spcPct val="90000"/>
              </a:lnSpc>
              <a:defRPr/>
            </a:pPr>
            <a:r>
              <a:rPr kumimoji="1" lang="en-US" altLang="ja-JP" sz="1200" dirty="0">
                <a:solidFill>
                  <a:prstClr val="black"/>
                </a:solidFill>
                <a:latin typeface="Trebuchet MS" panose="020B0603020202020204" pitchFamily="34" charset="0"/>
                <a:ea typeface="Meiryo UI" panose="020B0604030504040204" pitchFamily="50" charset="-128"/>
              </a:rPr>
              <a:t>XXXX</a:t>
            </a:r>
          </a:p>
        </p:txBody>
      </p:sp>
      <p:sp>
        <p:nvSpPr>
          <p:cNvPr id="22" name="テキスト ボックス 21">
            <a:extLst>
              <a:ext uri="{FF2B5EF4-FFF2-40B4-BE49-F238E27FC236}">
                <a16:creationId xmlns:a16="http://schemas.microsoft.com/office/drawing/2014/main" id="{E82F1ABB-4304-5DE8-EE6C-3E3BD2EF76B5}"/>
              </a:ext>
            </a:extLst>
          </p:cNvPr>
          <p:cNvSpPr txBox="1"/>
          <p:nvPr/>
        </p:nvSpPr>
        <p:spPr>
          <a:xfrm>
            <a:off x="838200" y="1660567"/>
            <a:ext cx="5040000" cy="4524315"/>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marL="324000" marR="0" lvl="1" indent="-216000" algn="l" defTabSz="914400" rtl="0" eaLnBrk="1" fontAlgn="auto" latinLnBrk="0" hangingPunct="1">
              <a:lnSpc>
                <a:spcPct val="90000"/>
              </a:lnSpc>
              <a:spcBef>
                <a:spcPts val="0"/>
              </a:spcBef>
              <a:spcAft>
                <a:spcPts val="0"/>
              </a:spcAft>
              <a:buClr>
                <a:srgbClr val="0E2841"/>
              </a:buClr>
              <a:buSzTx/>
              <a:buFont typeface="Trebuchet MS" panose="020B0603020202020204" pitchFamily="34" charset="0"/>
              <a:buChar char="•"/>
              <a:tabLst/>
              <a:defRPr/>
            </a:pPr>
            <a:r>
              <a:rPr kumimoji="0" lang="ja-JP" altLang="en-US" sz="16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rPr>
              <a:t>提出された申請に対して、大学・研究機関・企業等の外部専門家によるコンテストでの審査を実施いたしますが、ＮＥＤＯは利害関係者を排除すべく細心の注意を払っているところであり、さらに審査員本人にも事前に確認を求め、より公平・公正な審査の徹底を図ることといたしております。</a:t>
            </a:r>
          </a:p>
          <a:p>
            <a:pPr marL="324000" marR="0" lvl="1" indent="-216000" algn="l" defTabSz="914400" rtl="0" eaLnBrk="1" fontAlgn="auto" latinLnBrk="0" hangingPunct="1">
              <a:lnSpc>
                <a:spcPct val="90000"/>
              </a:lnSpc>
              <a:spcBef>
                <a:spcPts val="0"/>
              </a:spcBef>
              <a:spcAft>
                <a:spcPts val="0"/>
              </a:spcAft>
              <a:buClr>
                <a:srgbClr val="0E2841"/>
              </a:buClr>
              <a:buSzTx/>
              <a:buFont typeface="Trebuchet MS" panose="020B0603020202020204" pitchFamily="34" charset="0"/>
              <a:buChar char="•"/>
              <a:tabLst/>
              <a:defRPr/>
            </a:pPr>
            <a:r>
              <a:rPr kumimoji="0" lang="ja-JP" altLang="en-US" sz="16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rPr>
              <a:t>申請者の皆さまには、審査員に事前提供する情報の</a:t>
            </a:r>
            <a:br>
              <a:rPr kumimoji="0" lang="en-US" altLang="ja-JP" sz="16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rPr>
            </a:br>
            <a:r>
              <a:rPr kumimoji="0" lang="ja-JP" altLang="en-US" sz="16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rPr>
              <a:t>記載をお願いいたします。本書類にていただいた「申請者氏名」、「所属法人・部署」及び「技術的なポイント」を</a:t>
            </a:r>
            <a:br>
              <a:rPr kumimoji="0" lang="en-US" altLang="ja-JP" sz="16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rPr>
            </a:br>
            <a:r>
              <a:rPr kumimoji="0" lang="ja-JP" altLang="en-US" sz="16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rPr>
              <a:t>審査員に提示し、自らが利害関係者、とりわけ競合関係に当たるかどうか、の判断を促します。技術的なポイントについては、競合関係を特定することが可能と考える技術的なポイントを問題ない範囲で記載いただけますよう</a:t>
            </a:r>
            <a:br>
              <a:rPr kumimoji="0" lang="en-US" altLang="ja-JP" sz="16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rPr>
            </a:br>
            <a:r>
              <a:rPr kumimoji="0" lang="ja-JP" altLang="en-US" sz="16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rPr>
              <a:t>お願いいたします。</a:t>
            </a:r>
          </a:p>
          <a:p>
            <a:pPr marL="324000" marR="0" lvl="1" indent="-216000" algn="l" defTabSz="914400" rtl="0" eaLnBrk="1" fontAlgn="auto" latinLnBrk="0" hangingPunct="1">
              <a:lnSpc>
                <a:spcPct val="90000"/>
              </a:lnSpc>
              <a:spcBef>
                <a:spcPts val="0"/>
              </a:spcBef>
              <a:spcAft>
                <a:spcPts val="0"/>
              </a:spcAft>
              <a:buClr>
                <a:srgbClr val="0E2841"/>
              </a:buClr>
              <a:buSzTx/>
              <a:buFont typeface="Trebuchet MS" panose="020B0603020202020204" pitchFamily="34" charset="0"/>
              <a:buChar char="•"/>
              <a:tabLst/>
              <a:defRPr/>
            </a:pPr>
            <a:r>
              <a:rPr kumimoji="0" lang="ja-JP" altLang="en-US" sz="16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rPr>
              <a:t>また、申請者ご本人が利害関係者とお考えになる者が</a:t>
            </a:r>
            <a:br>
              <a:rPr kumimoji="0" lang="en-US" altLang="ja-JP" sz="16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rPr>
            </a:br>
            <a:r>
              <a:rPr kumimoji="0" lang="ja-JP" altLang="en-US" sz="16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rPr>
              <a:t>いる場合には、その理由とあわせて、右側の記載欄に任意でご記載ください。なお、審査員から、利害関係の有無の判断がつかないとのコメントがあった場合には、追加情報の提供をお願いする場合がございますので、ご協力をお願いいたします</a:t>
            </a:r>
          </a:p>
        </p:txBody>
      </p:sp>
      <p:grpSp>
        <p:nvGrpSpPr>
          <p:cNvPr id="8" name="グループ化 4">
            <a:extLst>
              <a:ext uri="{FF2B5EF4-FFF2-40B4-BE49-F238E27FC236}">
                <a16:creationId xmlns:a16="http://schemas.microsoft.com/office/drawing/2014/main" id="{9601FB98-BF77-BEE1-26AB-D60A6A12E3A9}"/>
              </a:ext>
            </a:extLst>
          </p:cNvPr>
          <p:cNvGrpSpPr/>
          <p:nvPr/>
        </p:nvGrpSpPr>
        <p:grpSpPr>
          <a:xfrm>
            <a:off x="838200" y="1231914"/>
            <a:ext cx="5040000" cy="336349"/>
            <a:chOff x="653442" y="1983554"/>
            <a:chExt cx="3469984" cy="336349"/>
          </a:xfrm>
        </p:grpSpPr>
        <p:sp>
          <p:nvSpPr>
            <p:cNvPr id="9" name="ee4pHeader2">
              <a:extLst>
                <a:ext uri="{FF2B5EF4-FFF2-40B4-BE49-F238E27FC236}">
                  <a16:creationId xmlns:a16="http://schemas.microsoft.com/office/drawing/2014/main" id="{C9F2FD95-AD42-3642-F7FF-37786753D4B7}"/>
                </a:ext>
              </a:extLst>
            </p:cNvPr>
            <p:cNvSpPr txBox="1"/>
            <p:nvPr/>
          </p:nvSpPr>
          <p:spPr>
            <a:xfrm>
              <a:off x="653442" y="1983554"/>
              <a:ext cx="3151498" cy="307777"/>
            </a:xfrm>
            <a:prstGeom prst="rect">
              <a:avLst/>
            </a:prstGeom>
          </p:spPr>
          <p:txBody>
            <a:bodyPr vert="horz" wrap="square" lIns="0" tIns="0" rIns="0" bIns="0" rtlCol="0" anchor="b"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2000" b="0" i="0" u="none" strike="noStrike" kern="1200" cap="none" spc="0" normalizeH="0" baseline="0" noProof="0">
                  <a:ln>
                    <a:noFill/>
                  </a:ln>
                  <a:solidFill>
                    <a:srgbClr val="0E2841"/>
                  </a:solidFill>
                  <a:effectLst/>
                  <a:uLnTx/>
                  <a:uFillTx/>
                  <a:latin typeface="Trebuchet MS" panose="020B0603020202020204" pitchFamily="34" charset="0"/>
                  <a:ea typeface="Meiryo UI" panose="020B0604030504040204" pitchFamily="50" charset="-128"/>
                  <a:cs typeface="Meiryo UI" panose="020B0604030504040204" pitchFamily="34" charset="-128"/>
                  <a:sym typeface="Meiryo UI" panose="020B0604030504040204" pitchFamily="50" charset="-128"/>
                </a:rPr>
                <a:t>前提</a:t>
              </a:r>
            </a:p>
          </p:txBody>
        </p:sp>
        <p:cxnSp>
          <p:nvCxnSpPr>
            <p:cNvPr id="10" name="Straight Connector 34">
              <a:extLst>
                <a:ext uri="{FF2B5EF4-FFF2-40B4-BE49-F238E27FC236}">
                  <a16:creationId xmlns:a16="http://schemas.microsoft.com/office/drawing/2014/main" id="{6A8960B8-06C4-0B6F-CC58-C819CF537E72}"/>
                </a:ext>
              </a:extLst>
            </p:cNvPr>
            <p:cNvCxnSpPr>
              <a:cxnSpLocks/>
            </p:cNvCxnSpPr>
            <p:nvPr/>
          </p:nvCxnSpPr>
          <p:spPr>
            <a:xfrm>
              <a:off x="653442" y="2319903"/>
              <a:ext cx="3469984" cy="0"/>
            </a:xfrm>
            <a:prstGeom prst="line">
              <a:avLst/>
            </a:prstGeom>
            <a:ln w="9525" cap="flat"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4" name="グループ化 15">
            <a:extLst>
              <a:ext uri="{FF2B5EF4-FFF2-40B4-BE49-F238E27FC236}">
                <a16:creationId xmlns:a16="http://schemas.microsoft.com/office/drawing/2014/main" id="{34E5439A-0527-9F10-7F81-686FDD48C557}"/>
              </a:ext>
            </a:extLst>
          </p:cNvPr>
          <p:cNvGrpSpPr/>
          <p:nvPr/>
        </p:nvGrpSpPr>
        <p:grpSpPr>
          <a:xfrm>
            <a:off x="6424241" y="1231914"/>
            <a:ext cx="5040000" cy="336349"/>
            <a:chOff x="653442" y="1983554"/>
            <a:chExt cx="3469984" cy="336349"/>
          </a:xfrm>
        </p:grpSpPr>
        <p:sp>
          <p:nvSpPr>
            <p:cNvPr id="21" name="ee4pHeader2">
              <a:extLst>
                <a:ext uri="{FF2B5EF4-FFF2-40B4-BE49-F238E27FC236}">
                  <a16:creationId xmlns:a16="http://schemas.microsoft.com/office/drawing/2014/main" id="{39E2EE8D-0C51-BEFC-9F85-E2D275DEB7FD}"/>
                </a:ext>
              </a:extLst>
            </p:cNvPr>
            <p:cNvSpPr txBox="1"/>
            <p:nvPr/>
          </p:nvSpPr>
          <p:spPr>
            <a:xfrm>
              <a:off x="653442" y="1983554"/>
              <a:ext cx="3151498" cy="307777"/>
            </a:xfrm>
            <a:prstGeom prst="rect">
              <a:avLst/>
            </a:prstGeom>
          </p:spPr>
          <p:txBody>
            <a:bodyPr vert="horz" wrap="square" lIns="0" tIns="0" rIns="0" bIns="0" rtlCol="0" anchor="b"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2000" b="0" i="0" u="none" strike="noStrike" kern="1200" cap="none" spc="0" normalizeH="0" baseline="0" noProof="0">
                  <a:ln>
                    <a:noFill/>
                  </a:ln>
                  <a:solidFill>
                    <a:srgbClr val="0E2841"/>
                  </a:solidFill>
                  <a:effectLst/>
                  <a:uLnTx/>
                  <a:uFillTx/>
                  <a:latin typeface="Trebuchet MS" panose="020B0603020202020204" pitchFamily="34" charset="0"/>
                  <a:ea typeface="Meiryo UI" panose="020B0604030504040204" pitchFamily="50" charset="-128"/>
                  <a:cs typeface="Meiryo UI" panose="020B0604030504040204" pitchFamily="34" charset="-128"/>
                  <a:sym typeface="Meiryo UI" panose="020B0604030504040204" pitchFamily="50" charset="-128"/>
                </a:rPr>
                <a:t>申請者の氏名・所属組織や部署</a:t>
              </a:r>
            </a:p>
          </p:txBody>
        </p:sp>
        <p:cxnSp>
          <p:nvCxnSpPr>
            <p:cNvPr id="23" name="Straight Connector 34">
              <a:extLst>
                <a:ext uri="{FF2B5EF4-FFF2-40B4-BE49-F238E27FC236}">
                  <a16:creationId xmlns:a16="http://schemas.microsoft.com/office/drawing/2014/main" id="{77C91AD3-1D86-FEF6-C600-28309EB2BB55}"/>
                </a:ext>
              </a:extLst>
            </p:cNvPr>
            <p:cNvCxnSpPr>
              <a:cxnSpLocks/>
            </p:cNvCxnSpPr>
            <p:nvPr/>
          </p:nvCxnSpPr>
          <p:spPr>
            <a:xfrm>
              <a:off x="653442" y="2319903"/>
              <a:ext cx="3469984" cy="0"/>
            </a:xfrm>
            <a:prstGeom prst="line">
              <a:avLst/>
            </a:prstGeom>
            <a:ln w="9525" cap="flat"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4" name="グループ化 15">
            <a:extLst>
              <a:ext uri="{FF2B5EF4-FFF2-40B4-BE49-F238E27FC236}">
                <a16:creationId xmlns:a16="http://schemas.microsoft.com/office/drawing/2014/main" id="{C4E13A2B-0E9E-ADF7-F52B-4C9CD44BD7BF}"/>
              </a:ext>
            </a:extLst>
          </p:cNvPr>
          <p:cNvGrpSpPr/>
          <p:nvPr/>
        </p:nvGrpSpPr>
        <p:grpSpPr>
          <a:xfrm>
            <a:off x="6424241" y="4308976"/>
            <a:ext cx="5040001" cy="336349"/>
            <a:chOff x="653442" y="1983554"/>
            <a:chExt cx="3469984" cy="336349"/>
          </a:xfrm>
        </p:grpSpPr>
        <p:sp>
          <p:nvSpPr>
            <p:cNvPr id="25" name="ee4pHeader2">
              <a:extLst>
                <a:ext uri="{FF2B5EF4-FFF2-40B4-BE49-F238E27FC236}">
                  <a16:creationId xmlns:a16="http://schemas.microsoft.com/office/drawing/2014/main" id="{EF1648DF-FB84-9403-215E-2420A95657B2}"/>
                </a:ext>
              </a:extLst>
            </p:cNvPr>
            <p:cNvSpPr txBox="1"/>
            <p:nvPr/>
          </p:nvSpPr>
          <p:spPr>
            <a:xfrm>
              <a:off x="653442" y="1983554"/>
              <a:ext cx="3151498" cy="307777"/>
            </a:xfrm>
            <a:prstGeom prst="rect">
              <a:avLst/>
            </a:prstGeom>
          </p:spPr>
          <p:txBody>
            <a:bodyPr vert="horz" wrap="square" lIns="0" tIns="0" rIns="0" bIns="0" rtlCol="0" anchor="b"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2000" b="0" i="0" u="none" strike="noStrike" kern="1200" cap="none" spc="0" normalizeH="0" baseline="0" noProof="0">
                  <a:ln>
                    <a:noFill/>
                  </a:ln>
                  <a:solidFill>
                    <a:srgbClr val="0E2841"/>
                  </a:solidFill>
                  <a:effectLst/>
                  <a:uLnTx/>
                  <a:uFillTx/>
                  <a:latin typeface="Trebuchet MS" panose="020B0603020202020204" pitchFamily="34" charset="0"/>
                  <a:ea typeface="Meiryo UI" panose="020B0604030504040204" pitchFamily="50" charset="-128"/>
                  <a:cs typeface="Meiryo UI" panose="020B0604030504040204" pitchFamily="34" charset="-128"/>
                  <a:sym typeface="Meiryo UI" panose="020B0604030504040204" pitchFamily="50" charset="-128"/>
                </a:rPr>
                <a:t>技術的なポイント</a:t>
              </a:r>
            </a:p>
          </p:txBody>
        </p:sp>
        <p:cxnSp>
          <p:nvCxnSpPr>
            <p:cNvPr id="26" name="Straight Connector 34">
              <a:extLst>
                <a:ext uri="{FF2B5EF4-FFF2-40B4-BE49-F238E27FC236}">
                  <a16:creationId xmlns:a16="http://schemas.microsoft.com/office/drawing/2014/main" id="{906D4909-171A-F29E-0535-4C4525448976}"/>
                </a:ext>
              </a:extLst>
            </p:cNvPr>
            <p:cNvCxnSpPr>
              <a:cxnSpLocks/>
            </p:cNvCxnSpPr>
            <p:nvPr/>
          </p:nvCxnSpPr>
          <p:spPr>
            <a:xfrm>
              <a:off x="653442" y="2319903"/>
              <a:ext cx="3469984" cy="0"/>
            </a:xfrm>
            <a:prstGeom prst="line">
              <a:avLst/>
            </a:prstGeom>
            <a:ln w="9525" cap="flat"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6" name="吹き出し: 四角形 25">
            <a:extLst>
              <a:ext uri="{FF2B5EF4-FFF2-40B4-BE49-F238E27FC236}">
                <a16:creationId xmlns:a16="http://schemas.microsoft.com/office/drawing/2014/main" id="{236F27D0-47F0-8742-2D42-E54572D50E5A}"/>
              </a:ext>
            </a:extLst>
          </p:cNvPr>
          <p:cNvSpPr/>
          <p:nvPr/>
        </p:nvSpPr>
        <p:spPr>
          <a:xfrm>
            <a:off x="6989044" y="3051751"/>
            <a:ext cx="4792195" cy="978730"/>
          </a:xfrm>
          <a:prstGeom prst="wedgeRectCallout">
            <a:avLst>
              <a:gd name="adj1" fmla="val -49688"/>
              <a:gd name="adj2" fmla="val -75091"/>
            </a:avLst>
          </a:prstGeom>
          <a:solidFill>
            <a:schemeClr val="bg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rPr>
              <a:t>（記載例）</a:t>
            </a:r>
            <a:endParaRPr kumimoji="1" lang="en-US" altLang="ja-JP" sz="10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endParaRPr>
          </a:p>
          <a:p>
            <a:pPr marL="0" marR="0" lvl="0" indent="0" algn="l" defTabSz="914400" rtl="0" eaLnBrk="1" fontAlgn="auto" latinLnBrk="0" hangingPunct="1">
              <a:lnSpc>
                <a:spcPct val="9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rPr>
              <a:t>氏名／所属法人・部署 </a:t>
            </a:r>
            <a:endParaRPr kumimoji="1" lang="en-US" altLang="ja-JP" sz="10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90000"/>
              </a:lnSpc>
              <a:spcBef>
                <a:spcPts val="0"/>
              </a:spcBef>
              <a:spcAft>
                <a:spcPts val="0"/>
              </a:spcAft>
              <a:buClr>
                <a:srgbClr val="0E2841"/>
              </a:buClr>
              <a:buSzTx/>
              <a:buFont typeface="Trebuchet MS" panose="020B0603020202020204" pitchFamily="34" charset="0"/>
              <a:buChar char="•"/>
              <a:tabLst/>
              <a:defRPr/>
            </a:pPr>
            <a:r>
              <a:rPr kumimoji="1" lang="ja-JP" altLang="en-US" sz="10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rPr>
              <a:t>（法人の場合）○○ ○○／株式会社○○ 中央研究所 </a:t>
            </a:r>
            <a:endParaRPr kumimoji="1" lang="en-US" altLang="ja-JP" sz="10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90000"/>
              </a:lnSpc>
              <a:spcBef>
                <a:spcPts val="0"/>
              </a:spcBef>
              <a:spcAft>
                <a:spcPts val="0"/>
              </a:spcAft>
              <a:buClr>
                <a:srgbClr val="0E2841"/>
              </a:buClr>
              <a:buSzTx/>
              <a:buFont typeface="Trebuchet MS" panose="020B0603020202020204" pitchFamily="34" charset="0"/>
              <a:buChar char="•"/>
              <a:tabLst/>
              <a:defRPr/>
            </a:pPr>
            <a:r>
              <a:rPr kumimoji="1" lang="ja-JP" altLang="en-US" sz="10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rPr>
              <a:t>（学校法人の場合） ○○ ○○／国立大学法人○○大学 ○○学科○○研究室 </a:t>
            </a:r>
            <a:endParaRPr kumimoji="1" lang="en-US" altLang="ja-JP" sz="10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90000"/>
              </a:lnSpc>
              <a:spcBef>
                <a:spcPts val="0"/>
              </a:spcBef>
              <a:spcAft>
                <a:spcPts val="0"/>
              </a:spcAft>
              <a:buClr>
                <a:srgbClr val="0E2841"/>
              </a:buClr>
              <a:buSzTx/>
              <a:buFont typeface="Trebuchet MS" panose="020B0603020202020204" pitchFamily="34" charset="0"/>
              <a:buChar char="•"/>
              <a:tabLst/>
              <a:defRPr/>
            </a:pPr>
            <a:r>
              <a:rPr kumimoji="1" lang="ja-JP" altLang="en-US" sz="10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rPr>
              <a:t>（独立行政法人の場合） ○○ ○○／国立大学法人○○</a:t>
            </a:r>
            <a:br>
              <a:rPr kumimoji="1" lang="en-US" altLang="ja-JP" sz="10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rPr>
            </a:br>
            <a:r>
              <a:rPr kumimoji="1" lang="ja-JP" altLang="en-US" sz="10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rPr>
              <a:t>大学 ○○学○○ ○○／国立研究開発法人○○ ○○</a:t>
            </a:r>
            <a:br>
              <a:rPr kumimoji="1" lang="en-US" altLang="ja-JP" sz="10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rPr>
            </a:br>
            <a:r>
              <a:rPr kumimoji="1" lang="ja-JP" altLang="en-US" sz="10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rPr>
              <a:t>センター○○グループ </a:t>
            </a:r>
            <a:endParaRPr kumimoji="1" lang="en-US" altLang="ja-JP" sz="10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endParaRPr>
          </a:p>
        </p:txBody>
      </p:sp>
      <p:sp>
        <p:nvSpPr>
          <p:cNvPr id="7" name="吹き出し: 四角形 25">
            <a:extLst>
              <a:ext uri="{FF2B5EF4-FFF2-40B4-BE49-F238E27FC236}">
                <a16:creationId xmlns:a16="http://schemas.microsoft.com/office/drawing/2014/main" id="{D4A184A7-89AF-A598-1805-C73F0EBB3DD5}"/>
              </a:ext>
            </a:extLst>
          </p:cNvPr>
          <p:cNvSpPr/>
          <p:nvPr/>
        </p:nvSpPr>
        <p:spPr>
          <a:xfrm>
            <a:off x="6989044" y="5651768"/>
            <a:ext cx="4792195" cy="558895"/>
          </a:xfrm>
          <a:prstGeom prst="wedgeRectCallout">
            <a:avLst>
              <a:gd name="adj1" fmla="val -49317"/>
              <a:gd name="adj2" fmla="val -117587"/>
            </a:avLst>
          </a:prstGeom>
          <a:solidFill>
            <a:schemeClr val="bg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prstClr val="black"/>
                </a:solidFill>
                <a:effectLst/>
                <a:uLnTx/>
                <a:uFillTx/>
                <a:latin typeface="Trebuchet MS" panose="020B0603020202020204" pitchFamily="34" charset="0"/>
                <a:ea typeface="Meiryo UI" panose="020B0604030504040204" pitchFamily="50" charset="-128"/>
                <a:cs typeface="+mn-cs"/>
              </a:rPr>
              <a:t>(</a:t>
            </a:r>
            <a:r>
              <a:rPr kumimoji="1" lang="ja-JP" altLang="en-US" sz="1000" b="0" i="0" u="none" strike="noStrike" kern="1200" cap="none" spc="0" normalizeH="0" baseline="0" noProof="0">
                <a:ln>
                  <a:noFill/>
                </a:ln>
                <a:solidFill>
                  <a:prstClr val="black"/>
                </a:solidFill>
                <a:effectLst/>
                <a:uLnTx/>
                <a:uFillTx/>
                <a:latin typeface="Trebuchet MS" panose="020B0603020202020204" pitchFamily="34" charset="0"/>
                <a:ea typeface="Meiryo UI" panose="020B0604030504040204" pitchFamily="50" charset="-128"/>
                <a:cs typeface="+mn-cs"/>
              </a:rPr>
              <a:t>記載方法</a:t>
            </a:r>
            <a:r>
              <a:rPr kumimoji="1" lang="en-US" altLang="ja-JP" sz="1000" b="0" i="0" u="none" strike="noStrike" kern="1200" cap="none" spc="0" normalizeH="0" baseline="0" noProof="0">
                <a:ln>
                  <a:noFill/>
                </a:ln>
                <a:solidFill>
                  <a:prstClr val="black"/>
                </a:solidFill>
                <a:effectLst/>
                <a:uLnTx/>
                <a:uFillTx/>
                <a:latin typeface="Trebuchet MS" panose="020B0603020202020204" pitchFamily="34" charset="0"/>
                <a:ea typeface="Meiryo UI" panose="020B0604030504040204"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rPr>
              <a:t>本書類の情報を受けた審査員が応募者との競合関係を判断できるように、申請内容の技術的なポイントを問題ない範囲で記入してください</a:t>
            </a:r>
            <a:endParaRPr kumimoji="1" lang="en-US" altLang="ja-JP" sz="1000" b="0" i="0" u="none" strike="noStrike" kern="1200" cap="none" spc="0" normalizeH="0" baseline="0" noProof="0" dirty="0">
              <a:ln>
                <a:noFill/>
              </a:ln>
              <a:solidFill>
                <a:prstClr val="black"/>
              </a:solidFill>
              <a:effectLst/>
              <a:uLnTx/>
              <a:uFillTx/>
              <a:latin typeface="Trebuchet MS" panose="020B0603020202020204" pitchFamily="34" charset="0"/>
              <a:ea typeface="Meiryo UI" panose="020B0604030504040204" pitchFamily="50" charset="-128"/>
              <a:cs typeface="+mn-cs"/>
            </a:endParaRPr>
          </a:p>
        </p:txBody>
      </p:sp>
      <p:sp>
        <p:nvSpPr>
          <p:cNvPr id="5" name="テキスト ボックス 4">
            <a:extLst>
              <a:ext uri="{FF2B5EF4-FFF2-40B4-BE49-F238E27FC236}">
                <a16:creationId xmlns:a16="http://schemas.microsoft.com/office/drawing/2014/main" id="{CF8052B1-A1C5-0910-B968-CE5CFE2CE409}"/>
              </a:ext>
            </a:extLst>
          </p:cNvPr>
          <p:cNvSpPr txBox="1"/>
          <p:nvPr/>
        </p:nvSpPr>
        <p:spPr>
          <a:xfrm>
            <a:off x="6424240" y="4670016"/>
            <a:ext cx="5107853" cy="535531"/>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marL="324000" marR="0" lvl="1" indent="-216000" algn="l" defTabSz="914400" rtl="0" eaLnBrk="1" fontAlgn="auto" latinLnBrk="0" hangingPunct="1">
              <a:lnSpc>
                <a:spcPct val="90000"/>
              </a:lnSpc>
              <a:spcBef>
                <a:spcPts val="0"/>
              </a:spcBef>
              <a:spcAft>
                <a:spcPts val="0"/>
              </a:spcAft>
              <a:buClr>
                <a:srgbClr val="0E2841"/>
              </a:buClr>
              <a:buSzTx/>
              <a:buFont typeface="Trebuchet MS" panose="020B0603020202020204" pitchFamily="34" charset="0"/>
              <a:buChar char="•"/>
              <a:tabLst/>
              <a:defRPr/>
            </a:pPr>
            <a:r>
              <a:rPr lang="ja-JP" altLang="en-US" sz="1600">
                <a:solidFill>
                  <a:prstClr val="black"/>
                </a:solidFill>
                <a:latin typeface="Trebuchet MS" panose="020B0603020202020204" pitchFamily="34" charset="0"/>
                <a:ea typeface="Meiryo UI" panose="020B0604030504040204" pitchFamily="50" charset="-128"/>
              </a:rPr>
              <a:t>本提案の技術的なポイントを（記載方法）を参考に記載ください</a:t>
            </a:r>
            <a:endParaRPr kumimoji="0" lang="ja-JP" altLang="en-US" sz="1600" b="0" i="0" u="none" strike="noStrike" kern="1200" cap="none" spc="0" normalizeH="0" baseline="0" noProof="0">
              <a:ln>
                <a:noFill/>
              </a:ln>
              <a:solidFill>
                <a:prstClr val="black"/>
              </a:solidFill>
              <a:effectLst/>
              <a:uLnTx/>
              <a:uFillTx/>
              <a:latin typeface="Trebuchet MS" panose="020B0603020202020204" pitchFamily="34" charset="0"/>
              <a:ea typeface="Meiryo UI" panose="020B0604030504040204" pitchFamily="50" charset="-128"/>
              <a:cs typeface="+mn-cs"/>
            </a:endParaRPr>
          </a:p>
        </p:txBody>
      </p:sp>
    </p:spTree>
    <p:extLst>
      <p:ext uri="{BB962C8B-B14F-4D97-AF65-F5344CB8AC3E}">
        <p14:creationId xmlns:p14="http://schemas.microsoft.com/office/powerpoint/2010/main" val="42469944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92869a6-8d6c-4765-9a7f-264c123b2c08">
      <Terms xmlns="http://schemas.microsoft.com/office/infopath/2007/PartnerControls"/>
    </lcf76f155ced4ddcb4097134ff3c332f>
    <TaxCatchAll xmlns="9fa0f23c-a53a-4068-a32f-b1ad299d6a8b"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4B4C66CD496DE489FA338072D48B319" ma:contentTypeVersion="14" ma:contentTypeDescription="Create a new document." ma:contentTypeScope="" ma:versionID="2a8eba412a158494de183fb3d29de50b">
  <xsd:schema xmlns:xsd="http://www.w3.org/2001/XMLSchema" xmlns:xs="http://www.w3.org/2001/XMLSchema" xmlns:p="http://schemas.microsoft.com/office/2006/metadata/properties" xmlns:ns2="a92869a6-8d6c-4765-9a7f-264c123b2c08" xmlns:ns3="9fa0f23c-a53a-4068-a32f-b1ad299d6a8b" targetNamespace="http://schemas.microsoft.com/office/2006/metadata/properties" ma:root="true" ma:fieldsID="cd5635515d035bfb25e1db8c29039e33" ns2:_="" ns3:_="">
    <xsd:import namespace="a92869a6-8d6c-4765-9a7f-264c123b2c08"/>
    <xsd:import namespace="9fa0f23c-a53a-4068-a32f-b1ad299d6a8b"/>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GenerationTime" minOccurs="0"/>
                <xsd:element ref="ns2:MediaServiceEventHashCode" minOccurs="0"/>
                <xsd:element ref="ns2:MediaLengthInSeconds" minOccurs="0"/>
                <xsd:element ref="ns2:MediaServiceDateTaken" minOccurs="0"/>
                <xsd:element ref="ns2:lcf76f155ced4ddcb4097134ff3c332f" minOccurs="0"/>
                <xsd:element ref="ns3:TaxCatchAll" minOccurs="0"/>
                <xsd:element ref="ns2:MediaServiceOCR" minOccurs="0"/>
                <xsd:element ref="ns2:MediaServiceLocation"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92869a6-8d6c-4765-9a7f-264c123b2c0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c1edaf98-933d-48b7-9af8-6bdbb703d060"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fa0f23c-a53a-4068-a32f-b1ad299d6a8b"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fc616e65-b0e7-4666-aaf9-9c966f25ac49}" ma:internalName="TaxCatchAll" ma:showField="CatchAllData" ma:web="9fa0f23c-a53a-4068-a32f-b1ad299d6a8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5407408-28F7-46F6-9856-CA0BCB7FAB9D}">
  <ds:schemaRefs>
    <ds:schemaRef ds:uri="http://schemas.microsoft.com/sharepoint/v3/contenttype/forms"/>
  </ds:schemaRefs>
</ds:datastoreItem>
</file>

<file path=customXml/itemProps2.xml><?xml version="1.0" encoding="utf-8"?>
<ds:datastoreItem xmlns:ds="http://schemas.openxmlformats.org/officeDocument/2006/customXml" ds:itemID="{E4780CCC-0003-483F-B7B9-FB428AC31A79}">
  <ds:schemaRefs>
    <ds:schemaRef ds:uri="http://purl.org/dc/dcmitype/"/>
    <ds:schemaRef ds:uri="http://schemas.openxmlformats.org/package/2006/metadata/core-properties"/>
    <ds:schemaRef ds:uri="http://www.w3.org/XML/1998/namespace"/>
    <ds:schemaRef ds:uri="http://schemas.microsoft.com/office/2006/metadata/properties"/>
    <ds:schemaRef ds:uri="http://purl.org/dc/terms/"/>
    <ds:schemaRef ds:uri="http://purl.org/dc/elements/1.1/"/>
    <ds:schemaRef ds:uri="http://schemas.microsoft.com/office/2006/documentManagement/types"/>
    <ds:schemaRef ds:uri="http://schemas.microsoft.com/office/infopath/2007/PartnerControls"/>
    <ds:schemaRef ds:uri="9fa0f23c-a53a-4068-a32f-b1ad299d6a8b"/>
    <ds:schemaRef ds:uri="a92869a6-8d6c-4765-9a7f-264c123b2c08"/>
  </ds:schemaRefs>
</ds:datastoreItem>
</file>

<file path=customXml/itemProps3.xml><?xml version="1.0" encoding="utf-8"?>
<ds:datastoreItem xmlns:ds="http://schemas.openxmlformats.org/officeDocument/2006/customXml" ds:itemID="{09A07618-A556-4153-A594-819123A204C3}">
  <ds:schemaRefs>
    <ds:schemaRef ds:uri="9fa0f23c-a53a-4068-a32f-b1ad299d6a8b"/>
    <ds:schemaRef ds:uri="a92869a6-8d6c-4765-9a7f-264c123b2c0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444</Words>
  <Application>Microsoft Office PowerPoint</Application>
  <PresentationFormat>Widescreen</PresentationFormat>
  <Paragraphs>20</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利害関係確認書 (ひな型)</vt:lpstr>
      <vt:lpstr>利害関係について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2</cp:revision>
  <dcterms:created xsi:type="dcterms:W3CDTF">2025-05-22T07:54:56Z</dcterms:created>
  <dcterms:modified xsi:type="dcterms:W3CDTF">2025-05-22T23:30:21Z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0d5c4f4-7a29-4385-b7a5-afbe2154ae6f_Enabled">
    <vt:lpwstr>true</vt:lpwstr>
  </property>
  <property fmtid="{D5CDD505-2E9C-101B-9397-08002B2CF9AE}" pid="3" name="MSIP_Label_b0d5c4f4-7a29-4385-b7a5-afbe2154ae6f_SetDate">
    <vt:lpwstr>2025-05-22T07:55:05Z</vt:lpwstr>
  </property>
  <property fmtid="{D5CDD505-2E9C-101B-9397-08002B2CF9AE}" pid="4" name="MSIP_Label_b0d5c4f4-7a29-4385-b7a5-afbe2154ae6f_Method">
    <vt:lpwstr>Standard</vt:lpwstr>
  </property>
  <property fmtid="{D5CDD505-2E9C-101B-9397-08002B2CF9AE}" pid="5" name="MSIP_Label_b0d5c4f4-7a29-4385-b7a5-afbe2154ae6f_Name">
    <vt:lpwstr>Confidential</vt:lpwstr>
  </property>
  <property fmtid="{D5CDD505-2E9C-101B-9397-08002B2CF9AE}" pid="6" name="MSIP_Label_b0d5c4f4-7a29-4385-b7a5-afbe2154ae6f_SiteId">
    <vt:lpwstr>2dfb2f0b-4d21-4268-9559-72926144c918</vt:lpwstr>
  </property>
  <property fmtid="{D5CDD505-2E9C-101B-9397-08002B2CF9AE}" pid="7" name="MSIP_Label_b0d5c4f4-7a29-4385-b7a5-afbe2154ae6f_ActionId">
    <vt:lpwstr>593cabb4-dcda-40ed-a705-5f6f03e9ec14</vt:lpwstr>
  </property>
  <property fmtid="{D5CDD505-2E9C-101B-9397-08002B2CF9AE}" pid="8" name="MSIP_Label_b0d5c4f4-7a29-4385-b7a5-afbe2154ae6f_ContentBits">
    <vt:lpwstr>0</vt:lpwstr>
  </property>
  <property fmtid="{D5CDD505-2E9C-101B-9397-08002B2CF9AE}" pid="9" name="MSIP_Label_b0d5c4f4-7a29-4385-b7a5-afbe2154ae6f_Tag">
    <vt:lpwstr>10, 3, 0, 1</vt:lpwstr>
  </property>
  <property fmtid="{D5CDD505-2E9C-101B-9397-08002B2CF9AE}" pid="10" name="MediaServiceImageTags">
    <vt:lpwstr/>
  </property>
  <property fmtid="{D5CDD505-2E9C-101B-9397-08002B2CF9AE}" pid="11" name="ContentTypeId">
    <vt:lpwstr>0x010100F4B4C66CD496DE489FA338072D48B319</vt:lpwstr>
  </property>
</Properties>
</file>