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4.xml" ContentType="application/vnd.openxmlformats-officedocument.theme+xml"/>
  <Override PartName="/ppt/tags/tag103.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tags/tag104.xml" ContentType="application/vnd.openxmlformats-officedocument.presentationml.tags+xml"/>
  <Override PartName="/ppt/notesSlides/notesSlide1.xml" ContentType="application/vnd.openxmlformats-officedocument.presentationml.notesSlide+xml"/>
  <Override PartName="/ppt/tags/tag105.xml" ContentType="application/vnd.openxmlformats-officedocument.presentationml.tags+xml"/>
  <Override PartName="/ppt/tags/tag106.xml" ContentType="application/vnd.openxmlformats-officedocument.presentationml.tags+xml"/>
  <Override PartName="/ppt/notesSlides/notesSlide2.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5474" r:id="rId4"/>
    <p:sldMasterId id="2147485556" r:id="rId5"/>
    <p:sldMasterId id="2147485561" r:id="rId6"/>
    <p:sldMasterId id="2147485632" r:id="rId7"/>
  </p:sldMasterIdLst>
  <p:notesMasterIdLst>
    <p:notesMasterId r:id="rId20"/>
  </p:notesMasterIdLst>
  <p:handoutMasterIdLst>
    <p:handoutMasterId r:id="rId21"/>
  </p:handoutMasterIdLst>
  <p:sldIdLst>
    <p:sldId id="2147483601" r:id="rId8"/>
    <p:sldId id="279" r:id="rId9"/>
    <p:sldId id="261" r:id="rId10"/>
    <p:sldId id="2147483647" r:id="rId11"/>
    <p:sldId id="256" r:id="rId12"/>
    <p:sldId id="257" r:id="rId13"/>
    <p:sldId id="271" r:id="rId14"/>
    <p:sldId id="289" r:id="rId15"/>
    <p:sldId id="278" r:id="rId16"/>
    <p:sldId id="258" r:id="rId17"/>
    <p:sldId id="274" r:id="rId18"/>
    <p:sldId id="276" r:id="rId19"/>
  </p:sldIdLst>
  <p:sldSz cx="12192000" cy="6858000"/>
  <p:notesSz cx="6950075" cy="9236075"/>
  <p:custShowLst>
    <p:custShow name="Format Guide Workshop" id="0">
      <p:sldLst/>
    </p:custShow>
  </p:custShowLst>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4C3E1F23-4E2C-45F1-AA97-347387319ECB}">
          <p14:sldIdLst>
            <p14:sldId id="2147483601"/>
            <p14:sldId id="279"/>
            <p14:sldId id="261"/>
            <p14:sldId id="2147483647"/>
            <p14:sldId id="256"/>
            <p14:sldId id="257"/>
            <p14:sldId id="271"/>
            <p14:sldId id="289"/>
            <p14:sldId id="278"/>
            <p14:sldId id="258"/>
            <p14:sldId id="274"/>
            <p14:sldId id="276"/>
          </p14:sldIdLst>
        </p14:section>
      </p14:sectionLst>
    </p:ext>
    <p:ext uri="{EFAFB233-063F-42B5-8137-9DF3F51BA10A}">
      <p15:sldGuideLst xmlns:p15="http://schemas.microsoft.com/office/powerpoint/2012/main">
        <p15:guide id="2" pos="3522"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2841"/>
    <a:srgbClr val="EDCAEA"/>
    <a:srgbClr val="D1F5E3"/>
    <a:srgbClr val="575757"/>
    <a:srgbClr val="9A9A9A"/>
    <a:srgbClr val="8C8C8C"/>
    <a:srgbClr val="29BA74"/>
    <a:srgbClr val="FFFFFF"/>
    <a:srgbClr val="50C78E"/>
    <a:srgbClr val="C9E7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857D58-5C80-4DC6-B6F7-E92486FD2C78}" v="83" dt="2025-06-19T07:27:03.783"/>
    <p1510:client id="{5F993FAC-445D-4E2B-8E11-8039790B24D8}" v="11" dt="2025-06-20T00:40:34.138"/>
    <p1510:client id="{E7604598-4F58-430E-B29B-7B0C0AC11C41}" v="189" dt="2025-06-19T05:55:35.7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06" d="100"/>
          <a:sy n="106" d="100"/>
        </p:scale>
        <p:origin x="210" y="96"/>
      </p:cViewPr>
      <p:guideLst>
        <p:guide pos="3522"/>
        <p:guide orient="horz" pos="216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ags" Target="tags/tag1.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3"/>
            <a:ext cx="3011699" cy="463408"/>
          </a:xfrm>
          <a:prstGeom prst="rect">
            <a:avLst/>
          </a:prstGeom>
        </p:spPr>
        <p:txBody>
          <a:bodyPr vert="horz" lIns="92492" tIns="46246" rIns="92492" bIns="46246" rtlCol="0"/>
          <a:lstStyle>
            <a:lvl1pPr algn="l">
              <a:defRPr sz="1200"/>
            </a:lvl1pPr>
          </a:lstStyle>
          <a:p>
            <a:endParaRPr lang="en-US" sz="800"/>
          </a:p>
        </p:txBody>
      </p:sp>
      <p:sp>
        <p:nvSpPr>
          <p:cNvPr id="3" name="Date Placeholder 2"/>
          <p:cNvSpPr>
            <a:spLocks noGrp="1"/>
          </p:cNvSpPr>
          <p:nvPr>
            <p:ph type="dt" sz="quarter" idx="1"/>
          </p:nvPr>
        </p:nvSpPr>
        <p:spPr>
          <a:xfrm>
            <a:off x="3936770" y="3"/>
            <a:ext cx="3011699" cy="463408"/>
          </a:xfrm>
          <a:prstGeom prst="rect">
            <a:avLst/>
          </a:prstGeom>
        </p:spPr>
        <p:txBody>
          <a:bodyPr vert="horz" lIns="92492" tIns="46246" rIns="92492" bIns="46246" rtlCol="0"/>
          <a:lstStyle>
            <a:lvl1pPr algn="r">
              <a:defRPr sz="1200"/>
            </a:lvl1pPr>
          </a:lstStyle>
          <a:p>
            <a:fld id="{57691E93-EF64-46CC-85E2-BBB5BEDB9501}" type="datetimeFigureOut">
              <a:rPr lang="en-US" sz="800"/>
              <a:t>6/22/2025</a:t>
            </a:fld>
            <a:endParaRPr lang="en-US" sz="800"/>
          </a:p>
        </p:txBody>
      </p:sp>
      <p:sp>
        <p:nvSpPr>
          <p:cNvPr id="4" name="Footer Placeholder 3"/>
          <p:cNvSpPr>
            <a:spLocks noGrp="1"/>
          </p:cNvSpPr>
          <p:nvPr>
            <p:ph type="ftr" sz="quarter" idx="2"/>
          </p:nvPr>
        </p:nvSpPr>
        <p:spPr>
          <a:xfrm>
            <a:off x="2" y="8772671"/>
            <a:ext cx="3011699" cy="463407"/>
          </a:xfrm>
          <a:prstGeom prst="rect">
            <a:avLst/>
          </a:prstGeom>
        </p:spPr>
        <p:txBody>
          <a:bodyPr vert="horz" lIns="92492" tIns="46246" rIns="92492" bIns="46246" rtlCol="0" anchor="b"/>
          <a:lstStyle>
            <a:lvl1pPr algn="l">
              <a:defRPr sz="1200"/>
            </a:lvl1pPr>
          </a:lstStyle>
          <a:p>
            <a:endParaRPr lang="en-US" sz="800"/>
          </a:p>
        </p:txBody>
      </p:sp>
      <p:sp>
        <p:nvSpPr>
          <p:cNvPr id="5" name="Slide Number Placeholder 4"/>
          <p:cNvSpPr>
            <a:spLocks noGrp="1"/>
          </p:cNvSpPr>
          <p:nvPr>
            <p:ph type="sldNum" sz="quarter" idx="3"/>
          </p:nvPr>
        </p:nvSpPr>
        <p:spPr>
          <a:xfrm>
            <a:off x="3936770" y="8772671"/>
            <a:ext cx="3011699" cy="463407"/>
          </a:xfrm>
          <a:prstGeom prst="rect">
            <a:avLst/>
          </a:prstGeom>
        </p:spPr>
        <p:txBody>
          <a:bodyPr vert="horz" lIns="92492" tIns="46246" rIns="92492" bIns="46246" rtlCol="0" anchor="b"/>
          <a:lstStyle>
            <a:lvl1pPr algn="r">
              <a:defRPr sz="1200"/>
            </a:lvl1pPr>
          </a:lstStyle>
          <a:p>
            <a:fld id="{3DCECA85-2A7A-423F-89EA-6868CB52DF19}" type="slidenum">
              <a:rPr lang="en-US" sz="800"/>
              <a:t>‹#›</a:t>
            </a:fld>
            <a:endParaRPr lang="en-US" sz="800"/>
          </a:p>
        </p:txBody>
      </p:sp>
    </p:spTree>
    <p:extLst>
      <p:ext uri="{BB962C8B-B14F-4D97-AF65-F5344CB8AC3E}">
        <p14:creationId xmlns:p14="http://schemas.microsoft.com/office/powerpoint/2010/main" val="17093775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5" name="Rectangle 54"/>
          <p:cNvSpPr/>
          <p:nvPr/>
        </p:nvSpPr>
        <p:spPr>
          <a:xfrm>
            <a:off x="0" y="4410720"/>
            <a:ext cx="6948467" cy="48253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2492" tIns="46246" rIns="92492" bIns="46246" rtlCol="0" anchor="ctr"/>
          <a:lstStyle/>
          <a:p>
            <a:pPr algn="ctr"/>
            <a:endParaRPr lang="en-US">
              <a:ea typeface="Meiryo UI" panose="020B0604030504040204" pitchFamily="50" charset="-128"/>
            </a:endParaRPr>
          </a:p>
        </p:txBody>
      </p:sp>
      <p:sp>
        <p:nvSpPr>
          <p:cNvPr id="2" name="Header Placeholder 1"/>
          <p:cNvSpPr>
            <a:spLocks noGrp="1"/>
          </p:cNvSpPr>
          <p:nvPr>
            <p:ph type="hdr" sz="quarter"/>
          </p:nvPr>
        </p:nvSpPr>
        <p:spPr>
          <a:xfrm>
            <a:off x="82427" y="3"/>
            <a:ext cx="2929274" cy="463408"/>
          </a:xfrm>
          <a:prstGeom prst="rect">
            <a:avLst/>
          </a:prstGeom>
        </p:spPr>
        <p:txBody>
          <a:bodyPr vert="horz" lIns="92492" tIns="46246" rIns="92492" bIns="46246" rtlCol="0"/>
          <a:lstStyle>
            <a:lvl1pPr algn="l">
              <a:defRPr sz="1400">
                <a:ea typeface="Meiryo UI" panose="020B0604030504040204" pitchFamily="50" charset="-128"/>
              </a:defRPr>
            </a:lvl1pPr>
          </a:lstStyle>
          <a:p>
            <a:endParaRPr lang="en-US"/>
          </a:p>
        </p:txBody>
      </p:sp>
      <p:sp>
        <p:nvSpPr>
          <p:cNvPr id="4" name="Slide Image Placeholder 3"/>
          <p:cNvSpPr>
            <a:spLocks noGrp="1" noRot="1" noChangeAspect="1"/>
          </p:cNvSpPr>
          <p:nvPr>
            <p:ph type="sldImg" idx="2"/>
          </p:nvPr>
        </p:nvSpPr>
        <p:spPr>
          <a:xfrm>
            <a:off x="156103" y="575009"/>
            <a:ext cx="6620256" cy="3724113"/>
          </a:xfrm>
          <a:prstGeom prst="rect">
            <a:avLst/>
          </a:prstGeom>
          <a:noFill/>
          <a:ln w="9525">
            <a:solidFill>
              <a:schemeClr val="bg2"/>
            </a:solidFill>
          </a:ln>
        </p:spPr>
        <p:txBody>
          <a:bodyPr vert="horz" lIns="92492" tIns="46246" rIns="92492" bIns="46246" rtlCol="0" anchor="ctr"/>
          <a:lstStyle/>
          <a:p>
            <a:endParaRPr lang="en-US"/>
          </a:p>
        </p:txBody>
      </p:sp>
      <p:sp>
        <p:nvSpPr>
          <p:cNvPr id="6" name="Footer Placeholder 5"/>
          <p:cNvSpPr>
            <a:spLocks noGrp="1"/>
          </p:cNvSpPr>
          <p:nvPr>
            <p:ph type="ftr" sz="quarter" idx="4"/>
          </p:nvPr>
        </p:nvSpPr>
        <p:spPr>
          <a:xfrm>
            <a:off x="82427" y="8744096"/>
            <a:ext cx="2929274" cy="463407"/>
          </a:xfrm>
          <a:prstGeom prst="rect">
            <a:avLst/>
          </a:prstGeom>
        </p:spPr>
        <p:txBody>
          <a:bodyPr vert="horz" lIns="92492" tIns="46246" rIns="92492" bIns="46246" rtlCol="0" anchor="b"/>
          <a:lstStyle>
            <a:lvl1pPr algn="l">
              <a:defRPr sz="1400">
                <a:ea typeface="Meiryo UI" panose="020B0604030504040204" pitchFamily="50" charset="-128"/>
              </a:defRPr>
            </a:lvl1pPr>
          </a:lstStyle>
          <a:p>
            <a:endParaRPr lang="en-US"/>
          </a:p>
        </p:txBody>
      </p:sp>
      <p:sp>
        <p:nvSpPr>
          <p:cNvPr id="7" name="Slide Number Placeholder 6"/>
          <p:cNvSpPr>
            <a:spLocks noGrp="1"/>
          </p:cNvSpPr>
          <p:nvPr>
            <p:ph type="sldNum" sz="quarter" idx="5"/>
          </p:nvPr>
        </p:nvSpPr>
        <p:spPr>
          <a:xfrm>
            <a:off x="3936770" y="8744096"/>
            <a:ext cx="2919957" cy="463407"/>
          </a:xfrm>
          <a:prstGeom prst="rect">
            <a:avLst/>
          </a:prstGeom>
        </p:spPr>
        <p:txBody>
          <a:bodyPr vert="horz" lIns="92492" tIns="46246" rIns="92492" bIns="46246" rtlCol="0" anchor="b"/>
          <a:lstStyle>
            <a:lvl1pPr algn="r">
              <a:defRPr sz="1400">
                <a:ea typeface="Meiryo UI" panose="020B0604030504040204" pitchFamily="50" charset="-128"/>
              </a:defRPr>
            </a:lvl1pPr>
          </a:lstStyle>
          <a:p>
            <a:r>
              <a:rPr lang="en-US"/>
              <a:t>Notes view: </a:t>
            </a:r>
            <a:fld id="{128CEAFE-FA94-43E5-B0FF-D47E1CCDD1B4}" type="slidenum">
              <a:rPr lang="en-US" smtClean="0"/>
              <a:pPr/>
              <a:t>‹#›</a:t>
            </a:fld>
            <a:endParaRPr lang="en-US"/>
          </a:p>
        </p:txBody>
      </p:sp>
      <p:sp>
        <p:nvSpPr>
          <p:cNvPr id="5" name="Notes Placeholder 4"/>
          <p:cNvSpPr>
            <a:spLocks noGrp="1"/>
          </p:cNvSpPr>
          <p:nvPr>
            <p:ph type="body" sz="quarter" idx="3"/>
          </p:nvPr>
        </p:nvSpPr>
        <p:spPr>
          <a:xfrm>
            <a:off x="259519" y="4714653"/>
            <a:ext cx="6413424" cy="3768947"/>
          </a:xfrm>
          <a:prstGeom prst="rect">
            <a:avLst/>
          </a:prstGeom>
        </p:spPr>
        <p:txBody>
          <a:bodyPr vert="horz" lIns="92492" tIns="46246" rIns="92492" bIns="462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idx="1"/>
          </p:nvPr>
        </p:nvSpPr>
        <p:spPr>
          <a:xfrm>
            <a:off x="3937000" y="0"/>
            <a:ext cx="3011488" cy="463550"/>
          </a:xfrm>
          <a:prstGeom prst="rect">
            <a:avLst/>
          </a:prstGeom>
        </p:spPr>
        <p:txBody>
          <a:bodyPr vert="horz" lIns="91440" tIns="45720" rIns="91440" bIns="45720" rtlCol="0"/>
          <a:lstStyle>
            <a:lvl1pPr algn="r">
              <a:defRPr sz="1200">
                <a:ea typeface="Meiryo UI" panose="020B0604030504040204" pitchFamily="50" charset="-128"/>
              </a:defRPr>
            </a:lvl1pPr>
          </a:lstStyle>
          <a:p>
            <a:fld id="{F2C7CF5F-7CF3-4DF3-838A-EE34544862CC}" type="datetimeFigureOut">
              <a:rPr lang="en-US" smtClean="0"/>
              <a:pPr/>
              <a:t>6/22/2025</a:t>
            </a:fld>
            <a:endParaRPr lang="en-US"/>
          </a:p>
        </p:txBody>
      </p:sp>
    </p:spTree>
    <p:extLst>
      <p:ext uri="{BB962C8B-B14F-4D97-AF65-F5344CB8AC3E}">
        <p14:creationId xmlns:p14="http://schemas.microsoft.com/office/powerpoint/2010/main" val="4173362221"/>
      </p:ext>
    </p:extLst>
  </p:cSld>
  <p:clrMap bg1="lt1" tx1="dk1" bg2="lt2" tx2="dk2" accent1="accent1" accent2="accent2" accent3="accent3" accent4="accent4" accent5="accent5" accent6="accent6" hlink="hlink" folHlink="folHlink"/>
  <p:notesStyle>
    <a:lvl1pPr marL="0" indent="0" algn="l" defTabSz="914400" rtl="0" eaLnBrk="1" latinLnBrk="0" hangingPunct="1">
      <a:spcAft>
        <a:spcPts val="600"/>
      </a:spcAft>
      <a:buFont typeface="Arial" panose="020B0604020202020204" pitchFamily="34" charset="0"/>
      <a:buChar char="​"/>
      <a:defRPr sz="1200" kern="1200">
        <a:solidFill>
          <a:schemeClr val="tx1"/>
        </a:solidFill>
        <a:latin typeface="+mn-lt"/>
        <a:ea typeface="Meiryo UI" panose="020B0604030504040204" pitchFamily="50" charset="-128"/>
        <a:cs typeface="+mn-cs"/>
      </a:defRPr>
    </a:lvl1pPr>
    <a:lvl2pPr marL="114300" indent="-114300" algn="l" defTabSz="914400" rtl="0" eaLnBrk="1" latinLnBrk="0" hangingPunct="1">
      <a:spcAft>
        <a:spcPts val="600"/>
      </a:spcAft>
      <a:buFont typeface="Arial" panose="020B0604020202020204" pitchFamily="34" charset="0"/>
      <a:buChar char="•"/>
      <a:defRPr sz="1200" kern="1200">
        <a:solidFill>
          <a:schemeClr val="tx1"/>
        </a:solidFill>
        <a:latin typeface="+mn-lt"/>
        <a:ea typeface="Meiryo UI" panose="020B0604030504040204" pitchFamily="50" charset="-128"/>
        <a:cs typeface="+mn-cs"/>
      </a:defRPr>
    </a:lvl2pPr>
    <a:lvl3pPr marL="228600" indent="-114300" algn="l" defTabSz="914400" rtl="0" eaLnBrk="1" latinLnBrk="0" hangingPunct="1">
      <a:spcAft>
        <a:spcPts val="600"/>
      </a:spcAft>
      <a:buClr>
        <a:schemeClr val="tx2"/>
      </a:buClr>
      <a:buFont typeface="Arial" panose="020B0604020202020204" pitchFamily="34" charset="0"/>
      <a:buChar char="•"/>
      <a:defRPr sz="1200" kern="1200">
        <a:solidFill>
          <a:schemeClr val="tx1"/>
        </a:solidFill>
        <a:latin typeface="+mn-lt"/>
        <a:ea typeface="Meiryo UI" panose="020B0604030504040204" pitchFamily="50" charset="-128"/>
        <a:cs typeface="+mn-cs"/>
      </a:defRPr>
    </a:lvl3pPr>
    <a:lvl4pPr marL="514350" indent="-114300" algn="l" defTabSz="914400" rtl="0" eaLnBrk="1" latinLnBrk="0" hangingPunct="1">
      <a:spcAft>
        <a:spcPts val="600"/>
      </a:spcAft>
      <a:buFont typeface="Arial" panose="020B0604020202020204" pitchFamily="34" charset="0"/>
      <a:buChar char="•"/>
      <a:defRPr sz="1000" kern="1200">
        <a:solidFill>
          <a:schemeClr val="tx1"/>
        </a:solidFill>
        <a:latin typeface="+mn-lt"/>
        <a:ea typeface="Meiryo UI" panose="020B0604030504040204" pitchFamily="50" charset="-128"/>
        <a:cs typeface="+mn-cs"/>
      </a:defRPr>
    </a:lvl4pPr>
    <a:lvl5pPr marL="685800" indent="-114300" algn="l" defTabSz="914400" rtl="0" eaLnBrk="1" latinLnBrk="0" hangingPunct="1">
      <a:spcAft>
        <a:spcPts val="600"/>
      </a:spcAft>
      <a:buClr>
        <a:schemeClr val="tx2"/>
      </a:buClr>
      <a:buFont typeface="Arial" panose="020B0604020202020204" pitchFamily="34" charset="0"/>
      <a:buChar char="•"/>
      <a:defRPr sz="1000" i="1" kern="1200">
        <a:solidFill>
          <a:schemeClr val="tx1"/>
        </a:solidFill>
        <a:latin typeface="+mn-lt"/>
        <a:ea typeface="Meiryo UI" panose="020B0604030504040204" pitchFamily="5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910" userDrawn="1">
          <p15:clr>
            <a:srgbClr val="F26B43"/>
          </p15:clr>
        </p15:guide>
        <p15:guide id="2" pos="2189"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A4FCDF-CEF5-4AEE-B008-16A22A44BD66}" type="slidenum">
              <a:rPr kumimoji="0" lang="en-US" sz="1200" b="0" i="0" u="none" strike="noStrike" kern="1200" cap="none" spc="0" normalizeH="0" baseline="0" noProof="0" smtClean="0">
                <a:ln>
                  <a:noFill/>
                </a:ln>
                <a:solidFill>
                  <a:prstClr val="black"/>
                </a:solidFill>
                <a:effectLst/>
                <a:uLnTx/>
                <a:uFillTx/>
                <a:latin typeface="Aptos" panose="02110004020202020204"/>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0</a:t>
            </a:fld>
            <a:endParaRPr kumimoji="0" lang="en-US" sz="1200" b="0" i="0" u="none" strike="noStrike" kern="1200" cap="none" spc="0" normalizeH="0" baseline="0" noProof="0">
              <a:ln>
                <a:noFill/>
              </a:ln>
              <a:solidFill>
                <a:prstClr val="black"/>
              </a:solidFill>
              <a:effectLst/>
              <a:uLnTx/>
              <a:uFillTx/>
              <a:latin typeface="Aptos" panose="02110004020202020204"/>
              <a:ea typeface="Meiryo UI" panose="020B0604030504040204" pitchFamily="50" charset="-128"/>
              <a:cs typeface="+mn-cs"/>
            </a:endParaRPr>
          </a:p>
        </p:txBody>
      </p:sp>
    </p:spTree>
    <p:extLst>
      <p:ext uri="{BB962C8B-B14F-4D97-AF65-F5344CB8AC3E}">
        <p14:creationId xmlns:p14="http://schemas.microsoft.com/office/powerpoint/2010/main" val="4158773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7163" y="574675"/>
            <a:ext cx="6618287" cy="3724275"/>
          </a:xfrm>
        </p:spPr>
      </p:sp>
      <p:sp>
        <p:nvSpPr>
          <p:cNvPr id="3" name="Notes Placeholder 2"/>
          <p:cNvSpPr>
            <a:spLocks noGrp="1"/>
          </p:cNvSpPr>
          <p:nvPr>
            <p:ph type="body" idx="1"/>
          </p:nvPr>
        </p:nvSpPr>
        <p:spPr/>
        <p:txBody>
          <a:bodyPr/>
          <a:lstStyle/>
          <a:p>
            <a:endParaRPr kumimoji="1" lang="en-US">
              <a:ea typeface="Meiryo UI" panose="020B0604030504040204" pitchFamily="50" charset="-128"/>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6E6F73"/>
                </a:solidFill>
                <a:effectLst/>
                <a:uLnTx/>
                <a:uFillTx/>
                <a:latin typeface="Trebuchet MS" panose="020B0603020202020204" pitchFamily="34" charset="0"/>
                <a:ea typeface="Meiryo UI" panose="020B0604030504040204" pitchFamily="50" charset="-128"/>
                <a:cs typeface="+mn-cs"/>
              </a:rPr>
              <a:t>Notes view: </a:t>
            </a:r>
            <a:fld id="{128CEAFE-FA94-43E5-B0FF-D47E1CCDD1B4}" type="slidenum">
              <a:rPr kumimoji="0" lang="en-US" sz="1400" b="0" i="0" u="none" strike="noStrike" kern="1200" cap="none" spc="0" normalizeH="0" baseline="0" noProof="0" smtClean="0">
                <a:ln>
                  <a:noFill/>
                </a:ln>
                <a:solidFill>
                  <a:srgbClr val="6E6F73"/>
                </a:solidFill>
                <a:effectLst/>
                <a:uLnTx/>
                <a:uFillTx/>
                <a:latin typeface="Trebuchet MS" panose="020B0603020202020204" pitchFamily="34" charset="0"/>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400" b="0" i="0" u="none" strike="noStrike" kern="1200" cap="none" spc="0" normalizeH="0" baseline="0" noProof="0">
              <a:ln>
                <a:noFill/>
              </a:ln>
              <a:solidFill>
                <a:srgbClr val="6E6F73"/>
              </a:solidFill>
              <a:effectLst/>
              <a:uLnTx/>
              <a:uFillTx/>
              <a:latin typeface="Trebuchet MS" panose="020B0603020202020204" pitchFamily="34" charset="0"/>
              <a:ea typeface="Meiryo UI" panose="020B0604030504040204" pitchFamily="50" charset="-128"/>
              <a:cs typeface="+mn-cs"/>
            </a:endParaRPr>
          </a:p>
        </p:txBody>
      </p:sp>
    </p:spTree>
    <p:extLst>
      <p:ext uri="{BB962C8B-B14F-4D97-AF65-F5344CB8AC3E}">
        <p14:creationId xmlns:p14="http://schemas.microsoft.com/office/powerpoint/2010/main" val="34865449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3.jpe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2.xml"/><Relationship Id="rId1" Type="http://schemas.openxmlformats.org/officeDocument/2006/relationships/tags" Target="../tags/tag1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emf"/></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23.xml"/><Relationship Id="rId7" Type="http://schemas.openxmlformats.org/officeDocument/2006/relationships/image" Target="../media/image2.emf"/><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oleObject" Target="../embeddings/oleObject11.bin"/><Relationship Id="rId5" Type="http://schemas.openxmlformats.org/officeDocument/2006/relationships/slideMaster" Target="../slideMasters/slideMaster3.xml"/><Relationship Id="rId4" Type="http://schemas.openxmlformats.org/officeDocument/2006/relationships/tags" Target="../tags/tag24.xml"/><Relationship Id="rId9" Type="http://schemas.openxmlformats.org/officeDocument/2006/relationships/image" Target="../media/image11.jpeg"/></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3.xml"/><Relationship Id="rId1" Type="http://schemas.openxmlformats.org/officeDocument/2006/relationships/tags" Target="../tags/tag25.xml"/><Relationship Id="rId4" Type="http://schemas.openxmlformats.org/officeDocument/2006/relationships/image" Target="../media/image7.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3.xml"/><Relationship Id="rId1" Type="http://schemas.openxmlformats.org/officeDocument/2006/relationships/tags" Target="../tags/tag26.xml"/><Relationship Id="rId4" Type="http://schemas.openxmlformats.org/officeDocument/2006/relationships/image" Target="../media/image7.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3.xml"/><Relationship Id="rId1" Type="http://schemas.openxmlformats.org/officeDocument/2006/relationships/tags" Target="../tags/tag27.xml"/><Relationship Id="rId4" Type="http://schemas.openxmlformats.org/officeDocument/2006/relationships/image" Target="../media/image7.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3.xml"/><Relationship Id="rId1" Type="http://schemas.openxmlformats.org/officeDocument/2006/relationships/tags" Target="../tags/tag28.xml"/><Relationship Id="rId4" Type="http://schemas.openxmlformats.org/officeDocument/2006/relationships/image" Target="../media/image7.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3.xml"/><Relationship Id="rId1" Type="http://schemas.openxmlformats.org/officeDocument/2006/relationships/tags" Target="../tags/tag29.xml"/><Relationship Id="rId4" Type="http://schemas.openxmlformats.org/officeDocument/2006/relationships/image" Target="../media/image7.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3.xml"/><Relationship Id="rId1" Type="http://schemas.openxmlformats.org/officeDocument/2006/relationships/tags" Target="../tags/tag30.xml"/><Relationship Id="rId5" Type="http://schemas.openxmlformats.org/officeDocument/2006/relationships/image" Target="../media/image10.png"/><Relationship Id="rId4" Type="http://schemas.openxmlformats.org/officeDocument/2006/relationships/image" Target="../media/image7.emf"/></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3.xml"/><Relationship Id="rId1" Type="http://schemas.openxmlformats.org/officeDocument/2006/relationships/tags" Target="../tags/tag31.xml"/><Relationship Id="rId5" Type="http://schemas.openxmlformats.org/officeDocument/2006/relationships/image" Target="../media/image10.png"/><Relationship Id="rId4" Type="http://schemas.openxmlformats.org/officeDocument/2006/relationships/image" Target="../media/image7.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3.xml"/><Relationship Id="rId1" Type="http://schemas.openxmlformats.org/officeDocument/2006/relationships/tags" Target="../tags/tag32.xml"/><Relationship Id="rId5" Type="http://schemas.openxmlformats.org/officeDocument/2006/relationships/image" Target="../media/image10.png"/><Relationship Id="rId4" Type="http://schemas.openxmlformats.org/officeDocument/2006/relationships/image" Target="../media/image7.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3.xml"/><Relationship Id="rId1" Type="http://schemas.openxmlformats.org/officeDocument/2006/relationships/tags" Target="../tags/tag33.xml"/><Relationship Id="rId5" Type="http://schemas.openxmlformats.org/officeDocument/2006/relationships/image" Target="../media/image10.png"/><Relationship Id="rId4" Type="http://schemas.openxmlformats.org/officeDocument/2006/relationships/image" Target="../media/image7.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3.xml"/><Relationship Id="rId1" Type="http://schemas.openxmlformats.org/officeDocument/2006/relationships/tags" Target="../tags/tag34.xml"/><Relationship Id="rId5" Type="http://schemas.openxmlformats.org/officeDocument/2006/relationships/image" Target="../media/image10.png"/><Relationship Id="rId4" Type="http://schemas.openxmlformats.org/officeDocument/2006/relationships/image" Target="../media/image7.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3.xml"/><Relationship Id="rId1" Type="http://schemas.openxmlformats.org/officeDocument/2006/relationships/tags" Target="../tags/tag35.xml"/><Relationship Id="rId5" Type="http://schemas.openxmlformats.org/officeDocument/2006/relationships/image" Target="../media/image12.png"/><Relationship Id="rId4" Type="http://schemas.openxmlformats.org/officeDocument/2006/relationships/image" Target="../media/image7.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3.xml"/><Relationship Id="rId1" Type="http://schemas.openxmlformats.org/officeDocument/2006/relationships/tags" Target="../tags/tag36.xml"/><Relationship Id="rId5" Type="http://schemas.openxmlformats.org/officeDocument/2006/relationships/image" Target="../media/image13.png"/><Relationship Id="rId4" Type="http://schemas.openxmlformats.org/officeDocument/2006/relationships/image" Target="../media/image7.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3.xml"/><Relationship Id="rId1" Type="http://schemas.openxmlformats.org/officeDocument/2006/relationships/tags" Target="../tags/tag37.xml"/><Relationship Id="rId5" Type="http://schemas.openxmlformats.org/officeDocument/2006/relationships/image" Target="../media/image15.png"/><Relationship Id="rId4" Type="http://schemas.openxmlformats.org/officeDocument/2006/relationships/image" Target="../media/image14.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3.xml"/><Relationship Id="rId1" Type="http://schemas.openxmlformats.org/officeDocument/2006/relationships/tags" Target="../tags/tag38.xml"/><Relationship Id="rId5" Type="http://schemas.openxmlformats.org/officeDocument/2006/relationships/image" Target="../media/image16.png"/><Relationship Id="rId4" Type="http://schemas.openxmlformats.org/officeDocument/2006/relationships/image" Target="../media/image7.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3.xml"/><Relationship Id="rId1" Type="http://schemas.openxmlformats.org/officeDocument/2006/relationships/tags" Target="../tags/tag39.xml"/><Relationship Id="rId5" Type="http://schemas.openxmlformats.org/officeDocument/2006/relationships/image" Target="../media/image12.png"/><Relationship Id="rId4" Type="http://schemas.openxmlformats.org/officeDocument/2006/relationships/image" Target="../media/image7.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3.xml"/><Relationship Id="rId1" Type="http://schemas.openxmlformats.org/officeDocument/2006/relationships/tags" Target="../tags/tag40.xml"/><Relationship Id="rId5" Type="http://schemas.openxmlformats.org/officeDocument/2006/relationships/image" Target="../media/image17.png"/><Relationship Id="rId4" Type="http://schemas.openxmlformats.org/officeDocument/2006/relationships/image" Target="../media/image7.emf"/></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3.xml"/><Relationship Id="rId1" Type="http://schemas.openxmlformats.org/officeDocument/2006/relationships/tags" Target="../tags/tag41.xml"/><Relationship Id="rId5" Type="http://schemas.openxmlformats.org/officeDocument/2006/relationships/image" Target="../media/image12.png"/><Relationship Id="rId4" Type="http://schemas.openxmlformats.org/officeDocument/2006/relationships/image" Target="../media/image7.emf"/></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3.xml"/><Relationship Id="rId1" Type="http://schemas.openxmlformats.org/officeDocument/2006/relationships/tags" Target="../tags/tag42.xml"/><Relationship Id="rId5" Type="http://schemas.openxmlformats.org/officeDocument/2006/relationships/image" Target="../media/image17.png"/><Relationship Id="rId4" Type="http://schemas.openxmlformats.org/officeDocument/2006/relationships/image" Target="../media/image7.emf"/></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3.xml"/><Relationship Id="rId1" Type="http://schemas.openxmlformats.org/officeDocument/2006/relationships/tags" Target="../tags/tag43.xml"/><Relationship Id="rId4" Type="http://schemas.openxmlformats.org/officeDocument/2006/relationships/image" Target="../media/image7.emf"/></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3.xml"/><Relationship Id="rId1" Type="http://schemas.openxmlformats.org/officeDocument/2006/relationships/tags" Target="../tags/tag44.xml"/><Relationship Id="rId4" Type="http://schemas.openxmlformats.org/officeDocument/2006/relationships/image" Target="../media/image7.emf"/></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3.xml"/><Relationship Id="rId1" Type="http://schemas.openxmlformats.org/officeDocument/2006/relationships/tags" Target="../tags/tag45.xml"/><Relationship Id="rId5" Type="http://schemas.openxmlformats.org/officeDocument/2006/relationships/image" Target="../media/image18.png"/><Relationship Id="rId4" Type="http://schemas.openxmlformats.org/officeDocument/2006/relationships/image" Target="../media/image14.emf"/></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3.xml"/><Relationship Id="rId1" Type="http://schemas.openxmlformats.org/officeDocument/2006/relationships/tags" Target="../tags/tag46.xml"/><Relationship Id="rId4" Type="http://schemas.openxmlformats.org/officeDocument/2006/relationships/image" Target="../media/image7.emf"/></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3.xml"/><Relationship Id="rId1" Type="http://schemas.openxmlformats.org/officeDocument/2006/relationships/tags" Target="../tags/tag47.xml"/><Relationship Id="rId4" Type="http://schemas.openxmlformats.org/officeDocument/2006/relationships/image" Target="../media/image7.emf"/></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3.xml"/><Relationship Id="rId1" Type="http://schemas.openxmlformats.org/officeDocument/2006/relationships/tags" Target="../tags/tag48.xml"/><Relationship Id="rId4" Type="http://schemas.openxmlformats.org/officeDocument/2006/relationships/image" Target="../media/image7.emf"/></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3.xml"/><Relationship Id="rId1" Type="http://schemas.openxmlformats.org/officeDocument/2006/relationships/tags" Target="../tags/tag49.xml"/><Relationship Id="rId4" Type="http://schemas.openxmlformats.org/officeDocument/2006/relationships/image" Target="../media/image7.emf"/></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52.xml"/><Relationship Id="rId7" Type="http://schemas.openxmlformats.org/officeDocument/2006/relationships/image" Target="../media/image3.jpeg"/><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image" Target="../media/image2.emf"/><Relationship Id="rId5" Type="http://schemas.openxmlformats.org/officeDocument/2006/relationships/oleObject" Target="../embeddings/oleObject15.bin"/><Relationship Id="rId4"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3.xml"/><Relationship Id="rId1" Type="http://schemas.openxmlformats.org/officeDocument/2006/relationships/tags" Target="../tags/tag53.xml"/><Relationship Id="rId4" Type="http://schemas.openxmlformats.org/officeDocument/2006/relationships/image" Target="../media/image7.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56.xml"/><Relationship Id="rId7" Type="http://schemas.openxmlformats.org/officeDocument/2006/relationships/image" Target="../media/image2.emf"/><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oleObject" Target="../embeddings/oleObject11.bin"/><Relationship Id="rId5" Type="http://schemas.openxmlformats.org/officeDocument/2006/relationships/slideMaster" Target="../slideMasters/slideMaster3.xml"/><Relationship Id="rId4" Type="http://schemas.openxmlformats.org/officeDocument/2006/relationships/tags" Target="../tags/tag57.xml"/><Relationship Id="rId9" Type="http://schemas.openxmlformats.org/officeDocument/2006/relationships/image" Target="../media/image11.jpeg"/></Relationships>
</file>

<file path=ppt/slideLayouts/_rels/slideLayout41.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3.xml"/><Relationship Id="rId1" Type="http://schemas.openxmlformats.org/officeDocument/2006/relationships/tags" Target="../tags/tag58.xml"/><Relationship Id="rId4" Type="http://schemas.openxmlformats.org/officeDocument/2006/relationships/image" Target="../media/image7.emf"/></Relationships>
</file>

<file path=ppt/slideLayouts/_rels/slideLayout4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3.xml"/><Relationship Id="rId1" Type="http://schemas.openxmlformats.org/officeDocument/2006/relationships/tags" Target="../tags/tag59.xml"/><Relationship Id="rId4" Type="http://schemas.openxmlformats.org/officeDocument/2006/relationships/image" Target="../media/image7.emf"/></Relationships>
</file>

<file path=ppt/slideLayouts/_rels/slideLayout4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3.xml"/><Relationship Id="rId1" Type="http://schemas.openxmlformats.org/officeDocument/2006/relationships/tags" Target="../tags/tag60.xml"/><Relationship Id="rId4" Type="http://schemas.openxmlformats.org/officeDocument/2006/relationships/image" Target="../media/image7.emf"/></Relationships>
</file>

<file path=ppt/slideLayouts/_rels/slideLayout4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3.xml"/><Relationship Id="rId1" Type="http://schemas.openxmlformats.org/officeDocument/2006/relationships/tags" Target="../tags/tag61.xml"/><Relationship Id="rId4" Type="http://schemas.openxmlformats.org/officeDocument/2006/relationships/image" Target="../media/image7.emf"/></Relationships>
</file>

<file path=ppt/slideLayouts/_rels/slideLayout4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3.xml"/><Relationship Id="rId1" Type="http://schemas.openxmlformats.org/officeDocument/2006/relationships/tags" Target="../tags/tag62.xml"/><Relationship Id="rId4" Type="http://schemas.openxmlformats.org/officeDocument/2006/relationships/image" Target="../media/image7.emf"/></Relationships>
</file>

<file path=ppt/slideLayouts/_rels/slideLayout46.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3.xml"/><Relationship Id="rId1" Type="http://schemas.openxmlformats.org/officeDocument/2006/relationships/tags" Target="../tags/tag63.xml"/><Relationship Id="rId5" Type="http://schemas.openxmlformats.org/officeDocument/2006/relationships/image" Target="../media/image10.png"/><Relationship Id="rId4" Type="http://schemas.openxmlformats.org/officeDocument/2006/relationships/image" Target="../media/image7.emf"/></Relationships>
</file>

<file path=ppt/slideLayouts/_rels/slideLayout47.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3.xml"/><Relationship Id="rId1" Type="http://schemas.openxmlformats.org/officeDocument/2006/relationships/tags" Target="../tags/tag64.xml"/><Relationship Id="rId5" Type="http://schemas.openxmlformats.org/officeDocument/2006/relationships/image" Target="../media/image10.png"/><Relationship Id="rId4" Type="http://schemas.openxmlformats.org/officeDocument/2006/relationships/image" Target="../media/image7.emf"/></Relationships>
</file>

<file path=ppt/slideLayouts/_rels/slideLayout48.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3.xml"/><Relationship Id="rId1" Type="http://schemas.openxmlformats.org/officeDocument/2006/relationships/tags" Target="../tags/tag65.xml"/><Relationship Id="rId5" Type="http://schemas.openxmlformats.org/officeDocument/2006/relationships/image" Target="../media/image10.png"/><Relationship Id="rId4" Type="http://schemas.openxmlformats.org/officeDocument/2006/relationships/image" Target="../media/image7.emf"/></Relationships>
</file>

<file path=ppt/slideLayouts/_rels/slideLayout49.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3.xml"/><Relationship Id="rId1" Type="http://schemas.openxmlformats.org/officeDocument/2006/relationships/tags" Target="../tags/tag66.xml"/><Relationship Id="rId5" Type="http://schemas.openxmlformats.org/officeDocument/2006/relationships/image" Target="../media/image10.png"/><Relationship Id="rId4" Type="http://schemas.openxmlformats.org/officeDocument/2006/relationships/image" Target="../media/image7.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3.xml"/><Relationship Id="rId1" Type="http://schemas.openxmlformats.org/officeDocument/2006/relationships/tags" Target="../tags/tag67.xml"/><Relationship Id="rId5" Type="http://schemas.openxmlformats.org/officeDocument/2006/relationships/image" Target="../media/image10.png"/><Relationship Id="rId4" Type="http://schemas.openxmlformats.org/officeDocument/2006/relationships/image" Target="../media/image7.emf"/></Relationships>
</file>

<file path=ppt/slideLayouts/_rels/slideLayout51.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3.xml"/><Relationship Id="rId1" Type="http://schemas.openxmlformats.org/officeDocument/2006/relationships/tags" Target="../tags/tag68.xml"/><Relationship Id="rId5" Type="http://schemas.openxmlformats.org/officeDocument/2006/relationships/image" Target="../media/image10.png"/><Relationship Id="rId4" Type="http://schemas.openxmlformats.org/officeDocument/2006/relationships/image" Target="../media/image7.emf"/></Relationships>
</file>

<file path=ppt/slideLayouts/_rels/slideLayout52.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3.xml"/><Relationship Id="rId1" Type="http://schemas.openxmlformats.org/officeDocument/2006/relationships/tags" Target="../tags/tag69.xml"/><Relationship Id="rId5" Type="http://schemas.openxmlformats.org/officeDocument/2006/relationships/image" Target="../media/image12.png"/><Relationship Id="rId4" Type="http://schemas.openxmlformats.org/officeDocument/2006/relationships/image" Target="../media/image14.emf"/></Relationships>
</file>

<file path=ppt/slideLayouts/_rels/slideLayout53.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3.xml"/><Relationship Id="rId1" Type="http://schemas.openxmlformats.org/officeDocument/2006/relationships/tags" Target="../tags/tag70.xml"/><Relationship Id="rId5" Type="http://schemas.openxmlformats.org/officeDocument/2006/relationships/image" Target="../media/image13.png"/><Relationship Id="rId4" Type="http://schemas.openxmlformats.org/officeDocument/2006/relationships/image" Target="../media/image7.emf"/></Relationships>
</file>

<file path=ppt/slideLayouts/_rels/slideLayout54.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3.xml"/><Relationship Id="rId1" Type="http://schemas.openxmlformats.org/officeDocument/2006/relationships/tags" Target="../tags/tag71.xml"/><Relationship Id="rId5" Type="http://schemas.openxmlformats.org/officeDocument/2006/relationships/image" Target="../media/image15.png"/><Relationship Id="rId4" Type="http://schemas.openxmlformats.org/officeDocument/2006/relationships/image" Target="../media/image7.emf"/></Relationships>
</file>

<file path=ppt/slideLayouts/_rels/slideLayout5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3.xml"/><Relationship Id="rId1" Type="http://schemas.openxmlformats.org/officeDocument/2006/relationships/tags" Target="../tags/tag72.xml"/><Relationship Id="rId5" Type="http://schemas.openxmlformats.org/officeDocument/2006/relationships/image" Target="../media/image16.png"/><Relationship Id="rId4" Type="http://schemas.openxmlformats.org/officeDocument/2006/relationships/image" Target="../media/image7.emf"/></Relationships>
</file>

<file path=ppt/slideLayouts/_rels/slideLayout56.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3.xml"/><Relationship Id="rId1" Type="http://schemas.openxmlformats.org/officeDocument/2006/relationships/tags" Target="../tags/tag73.xml"/><Relationship Id="rId5" Type="http://schemas.openxmlformats.org/officeDocument/2006/relationships/image" Target="../media/image12.png"/><Relationship Id="rId4" Type="http://schemas.openxmlformats.org/officeDocument/2006/relationships/image" Target="../media/image7.emf"/></Relationships>
</file>

<file path=ppt/slideLayouts/_rels/slideLayout5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3.xml"/><Relationship Id="rId1" Type="http://schemas.openxmlformats.org/officeDocument/2006/relationships/tags" Target="../tags/tag74.xml"/><Relationship Id="rId5" Type="http://schemas.openxmlformats.org/officeDocument/2006/relationships/image" Target="../media/image17.png"/><Relationship Id="rId4" Type="http://schemas.openxmlformats.org/officeDocument/2006/relationships/image" Target="../media/image7.emf"/></Relationships>
</file>

<file path=ppt/slideLayouts/_rels/slideLayout58.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3.xml"/><Relationship Id="rId1" Type="http://schemas.openxmlformats.org/officeDocument/2006/relationships/tags" Target="../tags/tag75.xml"/><Relationship Id="rId5" Type="http://schemas.openxmlformats.org/officeDocument/2006/relationships/image" Target="../media/image12.png"/><Relationship Id="rId4" Type="http://schemas.openxmlformats.org/officeDocument/2006/relationships/image" Target="../media/image7.emf"/></Relationships>
</file>

<file path=ppt/slideLayouts/_rels/slideLayout59.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3.xml"/><Relationship Id="rId1" Type="http://schemas.openxmlformats.org/officeDocument/2006/relationships/tags" Target="../tags/tag76.xml"/><Relationship Id="rId5" Type="http://schemas.openxmlformats.org/officeDocument/2006/relationships/image" Target="../media/image17.png"/><Relationship Id="rId4" Type="http://schemas.openxmlformats.org/officeDocument/2006/relationships/image" Target="../media/image7.emf"/></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1.xml"/><Relationship Id="rId7" Type="http://schemas.openxmlformats.org/officeDocument/2006/relationships/image" Target="../media/image2.emf"/><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oleObject" Target="../embeddings/oleObject5.bin"/><Relationship Id="rId5" Type="http://schemas.openxmlformats.org/officeDocument/2006/relationships/slideMaster" Target="../slideMasters/slideMaster2.xml"/><Relationship Id="rId4" Type="http://schemas.openxmlformats.org/officeDocument/2006/relationships/tags" Target="../tags/tag12.xml"/><Relationship Id="rId9" Type="http://schemas.openxmlformats.org/officeDocument/2006/relationships/image" Target="../media/image5.jpeg"/></Relationships>
</file>

<file path=ppt/slideLayouts/_rels/slideLayout60.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3.xml"/><Relationship Id="rId1" Type="http://schemas.openxmlformats.org/officeDocument/2006/relationships/tags" Target="../tags/tag77.xml"/><Relationship Id="rId4" Type="http://schemas.openxmlformats.org/officeDocument/2006/relationships/image" Target="../media/image7.emf"/></Relationships>
</file>

<file path=ppt/slideLayouts/_rels/slideLayout61.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3.xml"/><Relationship Id="rId1" Type="http://schemas.openxmlformats.org/officeDocument/2006/relationships/tags" Target="../tags/tag78.xml"/><Relationship Id="rId4" Type="http://schemas.openxmlformats.org/officeDocument/2006/relationships/image" Target="../media/image7.emf"/></Relationships>
</file>

<file path=ppt/slideLayouts/_rels/slideLayout62.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3.xml"/><Relationship Id="rId1" Type="http://schemas.openxmlformats.org/officeDocument/2006/relationships/tags" Target="../tags/tag79.xml"/><Relationship Id="rId5" Type="http://schemas.openxmlformats.org/officeDocument/2006/relationships/image" Target="../media/image18.png"/><Relationship Id="rId4" Type="http://schemas.openxmlformats.org/officeDocument/2006/relationships/image" Target="../media/image2.emf"/></Relationships>
</file>

<file path=ppt/slideLayouts/_rels/slideLayout63.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3.xml"/><Relationship Id="rId1" Type="http://schemas.openxmlformats.org/officeDocument/2006/relationships/tags" Target="../tags/tag80.xml"/><Relationship Id="rId4" Type="http://schemas.openxmlformats.org/officeDocument/2006/relationships/image" Target="../media/image7.emf"/></Relationships>
</file>

<file path=ppt/slideLayouts/_rels/slideLayout64.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3.xml"/><Relationship Id="rId1" Type="http://schemas.openxmlformats.org/officeDocument/2006/relationships/tags" Target="../tags/tag81.xml"/><Relationship Id="rId5" Type="http://schemas.openxmlformats.org/officeDocument/2006/relationships/image" Target="../media/image12.png"/><Relationship Id="rId4" Type="http://schemas.openxmlformats.org/officeDocument/2006/relationships/image" Target="../media/image7.emf"/></Relationships>
</file>

<file path=ppt/slideLayouts/_rels/slideLayout65.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3.xml"/><Relationship Id="rId1" Type="http://schemas.openxmlformats.org/officeDocument/2006/relationships/tags" Target="../tags/tag82.xml"/><Relationship Id="rId4" Type="http://schemas.openxmlformats.org/officeDocument/2006/relationships/image" Target="../media/image7.emf"/></Relationships>
</file>

<file path=ppt/slideLayouts/_rels/slideLayout66.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3.xml"/><Relationship Id="rId1" Type="http://schemas.openxmlformats.org/officeDocument/2006/relationships/tags" Target="../tags/tag83.xml"/><Relationship Id="rId4" Type="http://schemas.openxmlformats.org/officeDocument/2006/relationships/image" Target="../media/image7.emf"/></Relationships>
</file>

<file path=ppt/slideLayouts/_rels/slideLayout6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3.xml"/><Relationship Id="rId1" Type="http://schemas.openxmlformats.org/officeDocument/2006/relationships/tags" Target="../tags/tag84.xml"/><Relationship Id="rId4" Type="http://schemas.openxmlformats.org/officeDocument/2006/relationships/image" Target="../media/image7.emf"/></Relationships>
</file>

<file path=ppt/slideLayouts/_rels/slideLayout68.xml.rels><?xml version="1.0" encoding="UTF-8" standalone="yes"?>
<Relationships xmlns="http://schemas.openxmlformats.org/package/2006/relationships"><Relationship Id="rId3" Type="http://schemas.openxmlformats.org/officeDocument/2006/relationships/tags" Target="../tags/tag87.xml"/><Relationship Id="rId7" Type="http://schemas.openxmlformats.org/officeDocument/2006/relationships/image" Target="../media/image3.jpeg"/><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image" Target="../media/image2.emf"/><Relationship Id="rId5" Type="http://schemas.openxmlformats.org/officeDocument/2006/relationships/oleObject" Target="../embeddings/oleObject15.bin"/><Relationship Id="rId4"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3.xml"/><Relationship Id="rId1" Type="http://schemas.openxmlformats.org/officeDocument/2006/relationships/tags" Target="../tags/tag88.xml"/><Relationship Id="rId4" Type="http://schemas.openxmlformats.org/officeDocument/2006/relationships/image" Target="../media/image7.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2.xml"/><Relationship Id="rId1" Type="http://schemas.openxmlformats.org/officeDocument/2006/relationships/tags" Target="../tags/tag13.xml"/><Relationship Id="rId4" Type="http://schemas.openxmlformats.org/officeDocument/2006/relationships/image" Target="../media/image6.emf"/></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90.xml"/><Relationship Id="rId1" Type="http://schemas.openxmlformats.org/officeDocument/2006/relationships/tags" Target="../tags/tag89.xml"/><Relationship Id="rId5" Type="http://schemas.openxmlformats.org/officeDocument/2006/relationships/image" Target="../media/image1.emf"/><Relationship Id="rId4" Type="http://schemas.openxmlformats.org/officeDocument/2006/relationships/oleObject" Target="../embeddings/oleObject25.bin"/></Relationships>
</file>

<file path=ppt/slideLayouts/_rels/slideLayout71.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3.xml"/><Relationship Id="rId1" Type="http://schemas.openxmlformats.org/officeDocument/2006/relationships/tags" Target="../tags/tag91.xml"/><Relationship Id="rId4" Type="http://schemas.openxmlformats.org/officeDocument/2006/relationships/image" Target="../media/image1.emf"/></Relationships>
</file>

<file path=ppt/slideLayouts/_rels/slideLayout72.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3.xml"/><Relationship Id="rId1" Type="http://schemas.openxmlformats.org/officeDocument/2006/relationships/tags" Target="../tags/tag92.xml"/><Relationship Id="rId4" Type="http://schemas.openxmlformats.org/officeDocument/2006/relationships/image" Target="../media/image1.emf"/></Relationships>
</file>

<file path=ppt/slideLayouts/_rels/slideLayout73.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3.xml"/><Relationship Id="rId1" Type="http://schemas.openxmlformats.org/officeDocument/2006/relationships/tags" Target="../tags/tag93.xml"/><Relationship Id="rId5" Type="http://schemas.openxmlformats.org/officeDocument/2006/relationships/image" Target="../media/image10.png"/><Relationship Id="rId4" Type="http://schemas.openxmlformats.org/officeDocument/2006/relationships/image" Target="../media/image1.emf"/></Relationships>
</file>

<file path=ppt/slideLayouts/_rels/slideLayout7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95.xml"/><Relationship Id="rId1" Type="http://schemas.openxmlformats.org/officeDocument/2006/relationships/tags" Target="../tags/tag94.xml"/><Relationship Id="rId5" Type="http://schemas.openxmlformats.org/officeDocument/2006/relationships/image" Target="../media/image1.emf"/><Relationship Id="rId4" Type="http://schemas.openxmlformats.org/officeDocument/2006/relationships/oleObject" Target="../embeddings/oleObject29.bin"/></Relationships>
</file>

<file path=ppt/slideLayouts/_rels/slideLayout75.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3.xml"/><Relationship Id="rId1" Type="http://schemas.openxmlformats.org/officeDocument/2006/relationships/tags" Target="../tags/tag96.xml"/><Relationship Id="rId4" Type="http://schemas.openxmlformats.org/officeDocument/2006/relationships/image" Target="../media/image1.emf"/></Relationships>
</file>

<file path=ppt/slideLayouts/_rels/slideLayout76.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3.xml"/><Relationship Id="rId1" Type="http://schemas.openxmlformats.org/officeDocument/2006/relationships/tags" Target="../tags/tag97.xml"/><Relationship Id="rId4" Type="http://schemas.openxmlformats.org/officeDocument/2006/relationships/image" Target="../media/image1.emf"/></Relationships>
</file>

<file path=ppt/slideLayouts/_rels/slideLayout77.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3.xml"/><Relationship Id="rId1" Type="http://schemas.openxmlformats.org/officeDocument/2006/relationships/tags" Target="../tags/tag98.xml"/><Relationship Id="rId5" Type="http://schemas.openxmlformats.org/officeDocument/2006/relationships/image" Target="../media/image10.png"/><Relationship Id="rId4" Type="http://schemas.openxmlformats.org/officeDocument/2006/relationships/image" Target="../media/image1.emf"/></Relationships>
</file>

<file path=ppt/slideLayouts/_rels/slideLayout78.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Master" Target="../slideMasters/slideMaster3.xml"/><Relationship Id="rId1" Type="http://schemas.openxmlformats.org/officeDocument/2006/relationships/tags" Target="../tags/tag99.xml"/><Relationship Id="rId5" Type="http://schemas.openxmlformats.org/officeDocument/2006/relationships/image" Target="../media/image12.png"/><Relationship Id="rId4" Type="http://schemas.openxmlformats.org/officeDocument/2006/relationships/image" Target="../media/image1.emf"/></Relationships>
</file>

<file path=ppt/slideLayouts/_rels/slideLayout79.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3.xml"/><Relationship Id="rId1" Type="http://schemas.openxmlformats.org/officeDocument/2006/relationships/tags" Target="../tags/tag100.xml"/><Relationship Id="rId4" Type="http://schemas.openxmlformats.org/officeDocument/2006/relationships/image" Target="../media/image7.emf"/></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80.xml.rels><?xml version="1.0" encoding="UTF-8" standalone="yes"?>
<Relationships xmlns="http://schemas.openxmlformats.org/package/2006/relationships"><Relationship Id="rId3" Type="http://schemas.openxmlformats.org/officeDocument/2006/relationships/oleObject" Target="../embeddings/oleObject34.bin"/><Relationship Id="rId7" Type="http://schemas.openxmlformats.org/officeDocument/2006/relationships/image" Target="../media/image21.emf"/><Relationship Id="rId2" Type="http://schemas.openxmlformats.org/officeDocument/2006/relationships/slideMaster" Target="../slideMasters/slideMaster3.xml"/><Relationship Id="rId1" Type="http://schemas.openxmlformats.org/officeDocument/2006/relationships/tags" Target="../tags/tag101.xml"/><Relationship Id="rId6" Type="http://schemas.openxmlformats.org/officeDocument/2006/relationships/image" Target="Macintosh%20HD:Users:momatatakehiro:Desktop:PowerPoint:PowerPoint_new_&#27178;:format_en_01.jpg" TargetMode="External"/><Relationship Id="rId5" Type="http://schemas.openxmlformats.org/officeDocument/2006/relationships/image" Target="../media/image20.jpeg"/><Relationship Id="rId4" Type="http://schemas.openxmlformats.org/officeDocument/2006/relationships/image" Target="../media/image19.emf"/></Relationships>
</file>

<file path=ppt/slideLayouts/_rels/slideLayout81.xml.rels><?xml version="1.0" encoding="UTF-8" standalone="yes"?>
<Relationships xmlns="http://schemas.openxmlformats.org/package/2006/relationships"><Relationship Id="rId3" Type="http://schemas.openxmlformats.org/officeDocument/2006/relationships/oleObject" Target="../embeddings/oleObject35.bin"/><Relationship Id="rId7" Type="http://schemas.openxmlformats.org/officeDocument/2006/relationships/image" Target="../media/image21.emf"/><Relationship Id="rId2" Type="http://schemas.openxmlformats.org/officeDocument/2006/relationships/slideMaster" Target="../slideMasters/slideMaster3.xml"/><Relationship Id="rId1" Type="http://schemas.openxmlformats.org/officeDocument/2006/relationships/tags" Target="../tags/tag102.xml"/><Relationship Id="rId6" Type="http://schemas.openxmlformats.org/officeDocument/2006/relationships/image" Target="Macintosh%20HD:Users:momatatakehiro:Desktop:PowerPoint:PowerPoint_new_&#27178;:format_en_01.jpg" TargetMode="External"/><Relationship Id="rId5" Type="http://schemas.openxmlformats.org/officeDocument/2006/relationships/image" Target="../media/image20.jpeg"/><Relationship Id="rId4" Type="http://schemas.openxmlformats.org/officeDocument/2006/relationships/image" Target="../media/image19.emf"/></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18.xml"/><Relationship Id="rId7" Type="http://schemas.openxmlformats.org/officeDocument/2006/relationships/image" Target="../media/image3.jpe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2.emf"/><Relationship Id="rId5" Type="http://schemas.openxmlformats.org/officeDocument/2006/relationships/oleObject" Target="../embeddings/oleObject8.bin"/><Relationship Id="rId4"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73536932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84" imgH="384" progId="TCLayout.ActiveDocument.1">
                  <p:embed/>
                </p:oleObj>
              </mc:Choice>
              <mc:Fallback>
                <p:oleObj name="think-cell Slide" r:id="rId5" imgW="384" imgH="384"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9" name="TitleAndEndImages"/>
          <p:cNvPicPr>
            <a:picLocks noChangeAspect="1"/>
          </p:cNvPicPr>
          <p:nvPr userDrawn="1">
            <p:custDataLst>
              <p:tags r:id="rId2"/>
            </p:custDataLst>
          </p:nvPr>
        </p:nvPicPr>
        <p:blipFill>
          <a:blip r:embed="rId7">
            <a:extLst>
              <a:ext uri="{28A0092B-C50C-407E-A947-70E740481C1C}">
                <a14:useLocalDpi xmlns:a14="http://schemas.microsoft.com/office/drawing/2010/main"/>
              </a:ext>
            </a:extLst>
          </a:blip>
          <a:stretch>
            <a:fillRect/>
          </a:stretch>
        </p:blipFill>
        <p:spPr>
          <a:xfrm flipH="1">
            <a:off x="0" y="0"/>
            <a:ext cx="12192000" cy="6858000"/>
          </a:xfrm>
          <a:prstGeom prst="rect">
            <a:avLst/>
          </a:prstGeom>
        </p:spPr>
      </p:pic>
      <p:sp>
        <p:nvSpPr>
          <p:cNvPr id="8" name="Rectangle 7"/>
          <p:cNvSpPr/>
          <p:nvPr userDrawn="1"/>
        </p:nvSpPr>
        <p:spPr bwMode="black">
          <a:xfrm>
            <a:off x="630936" y="626200"/>
            <a:ext cx="8125200" cy="552960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a:solidFill>
                <a:prstClr val="white"/>
              </a:solidFill>
              <a:latin typeface="+mn-lt"/>
              <a:sym typeface="Trebuchet MS" panose="020B0603020202020204" pitchFamily="34" charset="0"/>
            </a:endParaRPr>
          </a:p>
        </p:txBody>
      </p:sp>
      <p:sp>
        <p:nvSpPr>
          <p:cNvPr id="15" name="TextBox 14"/>
          <p:cNvSpPr txBox="1"/>
          <p:nvPr/>
        </p:nvSpPr>
        <p:spPr bwMode="white">
          <a:xfrm>
            <a:off x="924979" y="5715178"/>
            <a:ext cx="840801" cy="170110"/>
          </a:xfrm>
          <a:prstGeom prst="rect">
            <a:avLst/>
          </a:prstGeom>
          <a:noFill/>
        </p:spPr>
        <p:txBody>
          <a:bodyPr wrap="none" lIns="0" tIns="0" rIns="0" bIns="0" rtlCol="0" anchor="b">
            <a:noAutofit/>
          </a:bodyPr>
          <a:lstStyle/>
          <a:p>
            <a:pPr>
              <a:lnSpc>
                <a:spcPct val="90000"/>
              </a:lnSpc>
              <a:spcAft>
                <a:spcPts val="600"/>
              </a:spcAft>
            </a:pPr>
            <a:r>
              <a:rPr lang="en-US" sz="1200">
                <a:solidFill>
                  <a:schemeClr val="bg1"/>
                </a:solidFill>
                <a:latin typeface="+mn-lt"/>
                <a:sym typeface="Trebuchet MS" panose="020B0603020202020204" pitchFamily="34" charset="0"/>
              </a:rPr>
              <a:t>bcg.com</a:t>
            </a:r>
          </a:p>
        </p:txBody>
      </p:sp>
      <p:sp>
        <p:nvSpPr>
          <p:cNvPr id="7" name="Freeform 6"/>
          <p:cNvSpPr>
            <a:spLocks noChangeAspect="1"/>
          </p:cNvSpPr>
          <p:nvPr userDrawn="1">
            <p:custDataLst>
              <p:tags r:id="rId3"/>
            </p:custDataLst>
          </p:nvPr>
        </p:nvSpPr>
        <p:spPr bwMode="auto">
          <a:xfrm>
            <a:off x="2676858" y="2969513"/>
            <a:ext cx="4033357" cy="842974"/>
          </a:xfrm>
          <a:custGeom>
            <a:avLst/>
            <a:gdLst>
              <a:gd name="connsiteX0" fmla="*/ 8982072 w 11499847"/>
              <a:gd name="connsiteY0" fmla="*/ 1919288 h 2403475"/>
              <a:gd name="connsiteX1" fmla="*/ 8982072 w 11499847"/>
              <a:gd name="connsiteY1" fmla="*/ 2105026 h 2403475"/>
              <a:gd name="connsiteX2" fmla="*/ 9098233 w 11499847"/>
              <a:gd name="connsiteY2" fmla="*/ 2105026 h 2403475"/>
              <a:gd name="connsiteX3" fmla="*/ 9164880 w 11499847"/>
              <a:gd name="connsiteY3" fmla="*/ 2080233 h 2403475"/>
              <a:gd name="connsiteX4" fmla="*/ 9191622 w 11499847"/>
              <a:gd name="connsiteY4" fmla="*/ 2011737 h 2403475"/>
              <a:gd name="connsiteX5" fmla="*/ 9164880 w 11499847"/>
              <a:gd name="connsiteY5" fmla="*/ 1944501 h 2403475"/>
              <a:gd name="connsiteX6" fmla="*/ 9098233 w 11499847"/>
              <a:gd name="connsiteY6" fmla="*/ 1919288 h 2403475"/>
              <a:gd name="connsiteX7" fmla="*/ 8982072 w 11499847"/>
              <a:gd name="connsiteY7" fmla="*/ 1919288 h 2403475"/>
              <a:gd name="connsiteX8" fmla="*/ 7280272 w 11499847"/>
              <a:gd name="connsiteY8" fmla="*/ 1919288 h 2403475"/>
              <a:gd name="connsiteX9" fmla="*/ 7280272 w 11499847"/>
              <a:gd name="connsiteY9" fmla="*/ 2097088 h 2403475"/>
              <a:gd name="connsiteX10" fmla="*/ 7404503 w 11499847"/>
              <a:gd name="connsiteY10" fmla="*/ 2097088 h 2403475"/>
              <a:gd name="connsiteX11" fmla="*/ 7469027 w 11499847"/>
              <a:gd name="connsiteY11" fmla="*/ 2073423 h 2403475"/>
              <a:gd name="connsiteX12" fmla="*/ 7494585 w 11499847"/>
              <a:gd name="connsiteY12" fmla="*/ 2008502 h 2403475"/>
              <a:gd name="connsiteX13" fmla="*/ 7469027 w 11499847"/>
              <a:gd name="connsiteY13" fmla="*/ 1943581 h 2403475"/>
              <a:gd name="connsiteX14" fmla="*/ 7404503 w 11499847"/>
              <a:gd name="connsiteY14" fmla="*/ 1919288 h 2403475"/>
              <a:gd name="connsiteX15" fmla="*/ 7280272 w 11499847"/>
              <a:gd name="connsiteY15" fmla="*/ 1919288 h 2403475"/>
              <a:gd name="connsiteX16" fmla="*/ 7945015 w 11499847"/>
              <a:gd name="connsiteY16" fmla="*/ 1909763 h 2403475"/>
              <a:gd name="connsiteX17" fmla="*/ 7813574 w 11499847"/>
              <a:gd name="connsiteY17" fmla="*/ 1965330 h 2403475"/>
              <a:gd name="connsiteX18" fmla="*/ 7759697 w 11499847"/>
              <a:gd name="connsiteY18" fmla="*/ 2100368 h 2403475"/>
              <a:gd name="connsiteX19" fmla="*/ 7813574 w 11499847"/>
              <a:gd name="connsiteY19" fmla="*/ 2235406 h 2403475"/>
              <a:gd name="connsiteX20" fmla="*/ 7945015 w 11499847"/>
              <a:gd name="connsiteY20" fmla="*/ 2290763 h 2403475"/>
              <a:gd name="connsiteX21" fmla="*/ 8077086 w 11499847"/>
              <a:gd name="connsiteY21" fmla="*/ 2235825 h 2403475"/>
              <a:gd name="connsiteX22" fmla="*/ 8131172 w 11499847"/>
              <a:gd name="connsiteY22" fmla="*/ 2100368 h 2403475"/>
              <a:gd name="connsiteX23" fmla="*/ 8076876 w 11499847"/>
              <a:gd name="connsiteY23" fmla="*/ 1965330 h 2403475"/>
              <a:gd name="connsiteX24" fmla="*/ 7945015 w 11499847"/>
              <a:gd name="connsiteY24" fmla="*/ 1909763 h 2403475"/>
              <a:gd name="connsiteX25" fmla="*/ 8899522 w 11499847"/>
              <a:gd name="connsiteY25" fmla="*/ 1844675 h 2403475"/>
              <a:gd name="connsiteX26" fmla="*/ 9098598 w 11499847"/>
              <a:gd name="connsiteY26" fmla="*/ 1844675 h 2403475"/>
              <a:gd name="connsiteX27" fmla="*/ 9228521 w 11499847"/>
              <a:gd name="connsiteY27" fmla="*/ 1892741 h 2403475"/>
              <a:gd name="connsiteX28" fmla="*/ 9277347 w 11499847"/>
              <a:gd name="connsiteY28" fmla="*/ 2011236 h 2403475"/>
              <a:gd name="connsiteX29" fmla="*/ 9228521 w 11499847"/>
              <a:gd name="connsiteY29" fmla="*/ 2129521 h 2403475"/>
              <a:gd name="connsiteX30" fmla="*/ 9098598 w 11499847"/>
              <a:gd name="connsiteY30" fmla="*/ 2177796 h 2403475"/>
              <a:gd name="connsiteX31" fmla="*/ 8982086 w 11499847"/>
              <a:gd name="connsiteY31" fmla="*/ 2177796 h 2403475"/>
              <a:gd name="connsiteX32" fmla="*/ 8982086 w 11499847"/>
              <a:gd name="connsiteY32" fmla="*/ 2355850 h 2403475"/>
              <a:gd name="connsiteX33" fmla="*/ 8899522 w 11499847"/>
              <a:gd name="connsiteY33" fmla="*/ 2355850 h 2403475"/>
              <a:gd name="connsiteX34" fmla="*/ 8899522 w 11499847"/>
              <a:gd name="connsiteY34" fmla="*/ 1844675 h 2403475"/>
              <a:gd name="connsiteX35" fmla="*/ 8324847 w 11499847"/>
              <a:gd name="connsiteY35" fmla="*/ 1844675 h 2403475"/>
              <a:gd name="connsiteX36" fmla="*/ 8407608 w 11499847"/>
              <a:gd name="connsiteY36" fmla="*/ 1844675 h 2403475"/>
              <a:gd name="connsiteX37" fmla="*/ 8407608 w 11499847"/>
              <a:gd name="connsiteY37" fmla="*/ 2158090 h 2403475"/>
              <a:gd name="connsiteX38" fmla="*/ 8443017 w 11499847"/>
              <a:gd name="connsiteY38" fmla="*/ 2252595 h 2403475"/>
              <a:gd name="connsiteX39" fmla="*/ 8537931 w 11499847"/>
              <a:gd name="connsiteY39" fmla="*/ 2291066 h 2403475"/>
              <a:gd name="connsiteX40" fmla="*/ 8631797 w 11499847"/>
              <a:gd name="connsiteY40" fmla="*/ 2252595 h 2403475"/>
              <a:gd name="connsiteX41" fmla="*/ 8667415 w 11499847"/>
              <a:gd name="connsiteY41" fmla="*/ 2158090 h 2403475"/>
              <a:gd name="connsiteX42" fmla="*/ 8667415 w 11499847"/>
              <a:gd name="connsiteY42" fmla="*/ 1844675 h 2403475"/>
              <a:gd name="connsiteX43" fmla="*/ 8748710 w 11499847"/>
              <a:gd name="connsiteY43" fmla="*/ 1844675 h 2403475"/>
              <a:gd name="connsiteX44" fmla="*/ 8748710 w 11499847"/>
              <a:gd name="connsiteY44" fmla="*/ 2158717 h 2403475"/>
              <a:gd name="connsiteX45" fmla="*/ 8688577 w 11499847"/>
              <a:gd name="connsiteY45" fmla="*/ 2307793 h 2403475"/>
              <a:gd name="connsiteX46" fmla="*/ 8537093 w 11499847"/>
              <a:gd name="connsiteY46" fmla="*/ 2366963 h 2403475"/>
              <a:gd name="connsiteX47" fmla="*/ 8385399 w 11499847"/>
              <a:gd name="connsiteY47" fmla="*/ 2307793 h 2403475"/>
              <a:gd name="connsiteX48" fmla="*/ 8324847 w 11499847"/>
              <a:gd name="connsiteY48" fmla="*/ 2158717 h 2403475"/>
              <a:gd name="connsiteX49" fmla="*/ 8324847 w 11499847"/>
              <a:gd name="connsiteY49" fmla="*/ 1844675 h 2403475"/>
              <a:gd name="connsiteX50" fmla="*/ 7197722 w 11499847"/>
              <a:gd name="connsiteY50" fmla="*/ 1844675 h 2403475"/>
              <a:gd name="connsiteX51" fmla="*/ 7404196 w 11499847"/>
              <a:gd name="connsiteY51" fmla="*/ 1844675 h 2403475"/>
              <a:gd name="connsiteX52" fmla="*/ 7531336 w 11499847"/>
              <a:gd name="connsiteY52" fmla="*/ 1891906 h 2403475"/>
              <a:gd name="connsiteX53" fmla="*/ 7578727 w 11499847"/>
              <a:gd name="connsiteY53" fmla="*/ 2008937 h 2403475"/>
              <a:gd name="connsiteX54" fmla="*/ 7548455 w 11499847"/>
              <a:gd name="connsiteY54" fmla="*/ 2106950 h 2403475"/>
              <a:gd name="connsiteX55" fmla="*/ 7464947 w 11499847"/>
              <a:gd name="connsiteY55" fmla="*/ 2161495 h 2403475"/>
              <a:gd name="connsiteX56" fmla="*/ 7525699 w 11499847"/>
              <a:gd name="connsiteY56" fmla="*/ 2258673 h 2403475"/>
              <a:gd name="connsiteX57" fmla="*/ 7586660 w 11499847"/>
              <a:gd name="connsiteY57" fmla="*/ 2355850 h 2403475"/>
              <a:gd name="connsiteX58" fmla="*/ 7491044 w 11499847"/>
              <a:gd name="connsiteY58" fmla="*/ 2355850 h 2403475"/>
              <a:gd name="connsiteX59" fmla="*/ 7434676 w 11499847"/>
              <a:gd name="connsiteY59" fmla="*/ 2263479 h 2403475"/>
              <a:gd name="connsiteX60" fmla="*/ 7378099 w 11499847"/>
              <a:gd name="connsiteY60" fmla="*/ 2171108 h 2403475"/>
              <a:gd name="connsiteX61" fmla="*/ 7280395 w 11499847"/>
              <a:gd name="connsiteY61" fmla="*/ 2171108 h 2403475"/>
              <a:gd name="connsiteX62" fmla="*/ 7280395 w 11499847"/>
              <a:gd name="connsiteY62" fmla="*/ 2355850 h 2403475"/>
              <a:gd name="connsiteX63" fmla="*/ 7197722 w 11499847"/>
              <a:gd name="connsiteY63" fmla="*/ 2355850 h 2403475"/>
              <a:gd name="connsiteX64" fmla="*/ 7197722 w 11499847"/>
              <a:gd name="connsiteY64" fmla="*/ 1844675 h 2403475"/>
              <a:gd name="connsiteX65" fmla="*/ 7945016 w 11499847"/>
              <a:gd name="connsiteY65" fmla="*/ 1833563 h 2403475"/>
              <a:gd name="connsiteX66" fmla="*/ 8136527 w 11499847"/>
              <a:gd name="connsiteY66" fmla="*/ 1911974 h 2403475"/>
              <a:gd name="connsiteX67" fmla="*/ 8215310 w 11499847"/>
              <a:gd name="connsiteY67" fmla="*/ 2100368 h 2403475"/>
              <a:gd name="connsiteX68" fmla="*/ 8136527 w 11499847"/>
              <a:gd name="connsiteY68" fmla="*/ 2288762 h 2403475"/>
              <a:gd name="connsiteX69" fmla="*/ 7945016 w 11499847"/>
              <a:gd name="connsiteY69" fmla="*/ 2366963 h 2403475"/>
              <a:gd name="connsiteX70" fmla="*/ 7754134 w 11499847"/>
              <a:gd name="connsiteY70" fmla="*/ 2288762 h 2403475"/>
              <a:gd name="connsiteX71" fmla="*/ 7675560 w 11499847"/>
              <a:gd name="connsiteY71" fmla="*/ 2100368 h 2403475"/>
              <a:gd name="connsiteX72" fmla="*/ 7754134 w 11499847"/>
              <a:gd name="connsiteY72" fmla="*/ 1911974 h 2403475"/>
              <a:gd name="connsiteX73" fmla="*/ 7945016 w 11499847"/>
              <a:gd name="connsiteY73" fmla="*/ 1833563 h 2403475"/>
              <a:gd name="connsiteX74" fmla="*/ 6834872 w 11499847"/>
              <a:gd name="connsiteY74" fmla="*/ 1833563 h 2403475"/>
              <a:gd name="connsiteX75" fmla="*/ 6921875 w 11499847"/>
              <a:gd name="connsiteY75" fmla="*/ 1845482 h 2403475"/>
              <a:gd name="connsiteX76" fmla="*/ 6996090 w 11499847"/>
              <a:gd name="connsiteY76" fmla="*/ 1881028 h 2403475"/>
              <a:gd name="connsiteX77" fmla="*/ 6974496 w 11499847"/>
              <a:gd name="connsiteY77" fmla="*/ 1914692 h 2403475"/>
              <a:gd name="connsiteX78" fmla="*/ 6952903 w 11499847"/>
              <a:gd name="connsiteY78" fmla="*/ 1948356 h 2403475"/>
              <a:gd name="connsiteX79" fmla="*/ 6897556 w 11499847"/>
              <a:gd name="connsiteY79" fmla="*/ 1919501 h 2403475"/>
              <a:gd name="connsiteX80" fmla="*/ 6834243 w 11499847"/>
              <a:gd name="connsiteY80" fmla="*/ 1910301 h 2403475"/>
              <a:gd name="connsiteX81" fmla="*/ 6703424 w 11499847"/>
              <a:gd name="connsiteY81" fmla="*/ 1965084 h 2403475"/>
              <a:gd name="connsiteX82" fmla="*/ 6650384 w 11499847"/>
              <a:gd name="connsiteY82" fmla="*/ 2100368 h 2403475"/>
              <a:gd name="connsiteX83" fmla="*/ 6701957 w 11499847"/>
              <a:gd name="connsiteY83" fmla="*/ 2236070 h 2403475"/>
              <a:gd name="connsiteX84" fmla="*/ 6831308 w 11499847"/>
              <a:gd name="connsiteY84" fmla="*/ 2291062 h 2403475"/>
              <a:gd name="connsiteX85" fmla="*/ 6945984 w 11499847"/>
              <a:gd name="connsiteY85" fmla="*/ 2250498 h 2403475"/>
              <a:gd name="connsiteX86" fmla="*/ 6999863 w 11499847"/>
              <a:gd name="connsiteY86" fmla="*/ 2148460 h 2403475"/>
              <a:gd name="connsiteX87" fmla="*/ 6825438 w 11499847"/>
              <a:gd name="connsiteY87" fmla="*/ 2148460 h 2403475"/>
              <a:gd name="connsiteX88" fmla="*/ 6849128 w 11499847"/>
              <a:gd name="connsiteY88" fmla="*/ 2111241 h 2403475"/>
              <a:gd name="connsiteX89" fmla="*/ 6873028 w 11499847"/>
              <a:gd name="connsiteY89" fmla="*/ 2074022 h 2403475"/>
              <a:gd name="connsiteX90" fmla="*/ 7078061 w 11499847"/>
              <a:gd name="connsiteY90" fmla="*/ 2074022 h 2403475"/>
              <a:gd name="connsiteX91" fmla="*/ 7080787 w 11499847"/>
              <a:gd name="connsiteY91" fmla="*/ 2090540 h 2403475"/>
              <a:gd name="connsiteX92" fmla="*/ 7081835 w 11499847"/>
              <a:gd name="connsiteY92" fmla="*/ 2110613 h 2403475"/>
              <a:gd name="connsiteX93" fmla="*/ 7011813 w 11499847"/>
              <a:gd name="connsiteY93" fmla="*/ 2293362 h 2403475"/>
              <a:gd name="connsiteX94" fmla="*/ 6830470 w 11499847"/>
              <a:gd name="connsiteY94" fmla="*/ 2366963 h 2403475"/>
              <a:gd name="connsiteX95" fmla="*/ 6642417 w 11499847"/>
              <a:gd name="connsiteY95" fmla="*/ 2289389 h 2403475"/>
              <a:gd name="connsiteX96" fmla="*/ 6565897 w 11499847"/>
              <a:gd name="connsiteY96" fmla="*/ 2100368 h 2403475"/>
              <a:gd name="connsiteX97" fmla="*/ 6644514 w 11499847"/>
              <a:gd name="connsiteY97" fmla="*/ 1911346 h 2403475"/>
              <a:gd name="connsiteX98" fmla="*/ 6834872 w 11499847"/>
              <a:gd name="connsiteY98" fmla="*/ 1833563 h 2403475"/>
              <a:gd name="connsiteX99" fmla="*/ 501650 w 11499847"/>
              <a:gd name="connsiteY99" fmla="*/ 1403350 h 2403475"/>
              <a:gd name="connsiteX100" fmla="*/ 501650 w 11499847"/>
              <a:gd name="connsiteY100" fmla="*/ 1925638 h 2403475"/>
              <a:gd name="connsiteX101" fmla="*/ 842112 w 11499847"/>
              <a:gd name="connsiteY101" fmla="*/ 1925638 h 2403475"/>
              <a:gd name="connsiteX102" fmla="*/ 1182574 w 11499847"/>
              <a:gd name="connsiteY102" fmla="*/ 1925638 h 2403475"/>
              <a:gd name="connsiteX103" fmla="*/ 1375900 w 11499847"/>
              <a:gd name="connsiteY103" fmla="*/ 1849684 h 2403475"/>
              <a:gd name="connsiteX104" fmla="*/ 1455738 w 11499847"/>
              <a:gd name="connsiteY104" fmla="*/ 1662720 h 2403475"/>
              <a:gd name="connsiteX105" fmla="*/ 1375900 w 11499847"/>
              <a:gd name="connsiteY105" fmla="*/ 1477635 h 2403475"/>
              <a:gd name="connsiteX106" fmla="*/ 1182574 w 11499847"/>
              <a:gd name="connsiteY106" fmla="*/ 1403350 h 2403475"/>
              <a:gd name="connsiteX107" fmla="*/ 501650 w 11499847"/>
              <a:gd name="connsiteY107" fmla="*/ 1403350 h 2403475"/>
              <a:gd name="connsiteX108" fmla="*/ 7349808 w 11499847"/>
              <a:gd name="connsiteY108" fmla="*/ 1012825 h 2403475"/>
              <a:gd name="connsiteX109" fmla="*/ 7218292 w 11499847"/>
              <a:gd name="connsiteY109" fmla="*/ 1067952 h 2403475"/>
              <a:gd name="connsiteX110" fmla="*/ 7164385 w 11499847"/>
              <a:gd name="connsiteY110" fmla="*/ 1202427 h 2403475"/>
              <a:gd name="connsiteX111" fmla="*/ 7218292 w 11499847"/>
              <a:gd name="connsiteY111" fmla="*/ 1336903 h 2403475"/>
              <a:gd name="connsiteX112" fmla="*/ 7349808 w 11499847"/>
              <a:gd name="connsiteY112" fmla="*/ 1392238 h 2403475"/>
              <a:gd name="connsiteX113" fmla="*/ 7481953 w 11499847"/>
              <a:gd name="connsiteY113" fmla="*/ 1337320 h 2403475"/>
              <a:gd name="connsiteX114" fmla="*/ 7535860 w 11499847"/>
              <a:gd name="connsiteY114" fmla="*/ 1202427 h 2403475"/>
              <a:gd name="connsiteX115" fmla="*/ 7481534 w 11499847"/>
              <a:gd name="connsiteY115" fmla="*/ 1067952 h 2403475"/>
              <a:gd name="connsiteX116" fmla="*/ 7349808 w 11499847"/>
              <a:gd name="connsiteY116" fmla="*/ 1012825 h 2403475"/>
              <a:gd name="connsiteX117" fmla="*/ 10448922 w 11499847"/>
              <a:gd name="connsiteY117" fmla="*/ 946150 h 2403475"/>
              <a:gd name="connsiteX118" fmla="*/ 10552110 w 11499847"/>
              <a:gd name="connsiteY118" fmla="*/ 946150 h 2403475"/>
              <a:gd name="connsiteX119" fmla="*/ 10671172 w 11499847"/>
              <a:gd name="connsiteY119" fmla="*/ 1139825 h 2403475"/>
              <a:gd name="connsiteX120" fmla="*/ 10790235 w 11499847"/>
              <a:gd name="connsiteY120" fmla="*/ 1333501 h 2403475"/>
              <a:gd name="connsiteX121" fmla="*/ 10790235 w 11499847"/>
              <a:gd name="connsiteY121" fmla="*/ 946150 h 2403475"/>
              <a:gd name="connsiteX122" fmla="*/ 10869610 w 11499847"/>
              <a:gd name="connsiteY122" fmla="*/ 946150 h 2403475"/>
              <a:gd name="connsiteX123" fmla="*/ 10869610 w 11499847"/>
              <a:gd name="connsiteY123" fmla="*/ 1458913 h 2403475"/>
              <a:gd name="connsiteX124" fmla="*/ 10772772 w 11499847"/>
              <a:gd name="connsiteY124" fmla="*/ 1458913 h 2403475"/>
              <a:gd name="connsiteX125" fmla="*/ 10650535 w 11499847"/>
              <a:gd name="connsiteY125" fmla="*/ 1260475 h 2403475"/>
              <a:gd name="connsiteX126" fmla="*/ 10528297 w 11499847"/>
              <a:gd name="connsiteY126" fmla="*/ 1062038 h 2403475"/>
              <a:gd name="connsiteX127" fmla="*/ 10528297 w 11499847"/>
              <a:gd name="connsiteY127" fmla="*/ 1458913 h 2403475"/>
              <a:gd name="connsiteX128" fmla="*/ 10448922 w 11499847"/>
              <a:gd name="connsiteY128" fmla="*/ 1458913 h 2403475"/>
              <a:gd name="connsiteX129" fmla="*/ 10185397 w 11499847"/>
              <a:gd name="connsiteY129" fmla="*/ 946150 h 2403475"/>
              <a:gd name="connsiteX130" fmla="*/ 10267947 w 11499847"/>
              <a:gd name="connsiteY130" fmla="*/ 946150 h 2403475"/>
              <a:gd name="connsiteX131" fmla="*/ 10267947 w 11499847"/>
              <a:gd name="connsiteY131" fmla="*/ 1458913 h 2403475"/>
              <a:gd name="connsiteX132" fmla="*/ 10185397 w 11499847"/>
              <a:gd name="connsiteY132" fmla="*/ 1458913 h 2403475"/>
              <a:gd name="connsiteX133" fmla="*/ 9656760 w 11499847"/>
              <a:gd name="connsiteY133" fmla="*/ 946150 h 2403475"/>
              <a:gd name="connsiteX134" fmla="*/ 10059985 w 11499847"/>
              <a:gd name="connsiteY134" fmla="*/ 946150 h 2403475"/>
              <a:gd name="connsiteX135" fmla="*/ 10059985 w 11499847"/>
              <a:gd name="connsiteY135" fmla="*/ 1022350 h 2403475"/>
              <a:gd name="connsiteX136" fmla="*/ 9899648 w 11499847"/>
              <a:gd name="connsiteY136" fmla="*/ 1022350 h 2403475"/>
              <a:gd name="connsiteX137" fmla="*/ 9899648 w 11499847"/>
              <a:gd name="connsiteY137" fmla="*/ 1458913 h 2403475"/>
              <a:gd name="connsiteX138" fmla="*/ 9817098 w 11499847"/>
              <a:gd name="connsiteY138" fmla="*/ 1458913 h 2403475"/>
              <a:gd name="connsiteX139" fmla="*/ 9817098 w 11499847"/>
              <a:gd name="connsiteY139" fmla="*/ 1022350 h 2403475"/>
              <a:gd name="connsiteX140" fmla="*/ 9656760 w 11499847"/>
              <a:gd name="connsiteY140" fmla="*/ 1022350 h 2403475"/>
              <a:gd name="connsiteX141" fmla="*/ 9336085 w 11499847"/>
              <a:gd name="connsiteY141" fmla="*/ 946150 h 2403475"/>
              <a:gd name="connsiteX142" fmla="*/ 9418635 w 11499847"/>
              <a:gd name="connsiteY142" fmla="*/ 946150 h 2403475"/>
              <a:gd name="connsiteX143" fmla="*/ 9418635 w 11499847"/>
              <a:gd name="connsiteY143" fmla="*/ 1382713 h 2403475"/>
              <a:gd name="connsiteX144" fmla="*/ 9671048 w 11499847"/>
              <a:gd name="connsiteY144" fmla="*/ 1382713 h 2403475"/>
              <a:gd name="connsiteX145" fmla="*/ 9671048 w 11499847"/>
              <a:gd name="connsiteY145" fmla="*/ 1458913 h 2403475"/>
              <a:gd name="connsiteX146" fmla="*/ 9336085 w 11499847"/>
              <a:gd name="connsiteY146" fmla="*/ 1458913 h 2403475"/>
              <a:gd name="connsiteX147" fmla="*/ 8766172 w 11499847"/>
              <a:gd name="connsiteY147" fmla="*/ 946150 h 2403475"/>
              <a:gd name="connsiteX148" fmla="*/ 8848414 w 11499847"/>
              <a:gd name="connsiteY148" fmla="*/ 946150 h 2403475"/>
              <a:gd name="connsiteX149" fmla="*/ 8848414 w 11499847"/>
              <a:gd name="connsiteY149" fmla="*/ 1260391 h 2403475"/>
              <a:gd name="connsiteX150" fmla="*/ 8883900 w 11499847"/>
              <a:gd name="connsiteY150" fmla="*/ 1355146 h 2403475"/>
              <a:gd name="connsiteX151" fmla="*/ 8978249 w 11499847"/>
              <a:gd name="connsiteY151" fmla="*/ 1393718 h 2403475"/>
              <a:gd name="connsiteX152" fmla="*/ 9071972 w 11499847"/>
              <a:gd name="connsiteY152" fmla="*/ 1355146 h 2403475"/>
              <a:gd name="connsiteX153" fmla="*/ 9107457 w 11499847"/>
              <a:gd name="connsiteY153" fmla="*/ 1260391 h 2403475"/>
              <a:gd name="connsiteX154" fmla="*/ 9107457 w 11499847"/>
              <a:gd name="connsiteY154" fmla="*/ 946150 h 2403475"/>
              <a:gd name="connsiteX155" fmla="*/ 9188447 w 11499847"/>
              <a:gd name="connsiteY155" fmla="*/ 946150 h 2403475"/>
              <a:gd name="connsiteX156" fmla="*/ 9188447 w 11499847"/>
              <a:gd name="connsiteY156" fmla="*/ 1261230 h 2403475"/>
              <a:gd name="connsiteX157" fmla="*/ 9128539 w 11499847"/>
              <a:gd name="connsiteY157" fmla="*/ 1410489 h 2403475"/>
              <a:gd name="connsiteX158" fmla="*/ 8977623 w 11499847"/>
              <a:gd name="connsiteY158" fmla="*/ 1470025 h 2403475"/>
              <a:gd name="connsiteX159" fmla="*/ 8826497 w 11499847"/>
              <a:gd name="connsiteY159" fmla="*/ 1410489 h 2403475"/>
              <a:gd name="connsiteX160" fmla="*/ 8766172 w 11499847"/>
              <a:gd name="connsiteY160" fmla="*/ 1261230 h 2403475"/>
              <a:gd name="connsiteX161" fmla="*/ 8766172 w 11499847"/>
              <a:gd name="connsiteY161" fmla="*/ 946150 h 2403475"/>
              <a:gd name="connsiteX162" fmla="*/ 7737472 w 11499847"/>
              <a:gd name="connsiteY162" fmla="*/ 946150 h 2403475"/>
              <a:gd name="connsiteX163" fmla="*/ 7839072 w 11499847"/>
              <a:gd name="connsiteY163" fmla="*/ 946150 h 2403475"/>
              <a:gd name="connsiteX164" fmla="*/ 7958134 w 11499847"/>
              <a:gd name="connsiteY164" fmla="*/ 1139825 h 2403475"/>
              <a:gd name="connsiteX165" fmla="*/ 8077197 w 11499847"/>
              <a:gd name="connsiteY165" fmla="*/ 1333501 h 2403475"/>
              <a:gd name="connsiteX166" fmla="*/ 8077197 w 11499847"/>
              <a:gd name="connsiteY166" fmla="*/ 946150 h 2403475"/>
              <a:gd name="connsiteX167" fmla="*/ 8156572 w 11499847"/>
              <a:gd name="connsiteY167" fmla="*/ 946150 h 2403475"/>
              <a:gd name="connsiteX168" fmla="*/ 8156572 w 11499847"/>
              <a:gd name="connsiteY168" fmla="*/ 1458913 h 2403475"/>
              <a:gd name="connsiteX169" fmla="*/ 8061322 w 11499847"/>
              <a:gd name="connsiteY169" fmla="*/ 1458913 h 2403475"/>
              <a:gd name="connsiteX170" fmla="*/ 7939084 w 11499847"/>
              <a:gd name="connsiteY170" fmla="*/ 1260475 h 2403475"/>
              <a:gd name="connsiteX171" fmla="*/ 7815259 w 11499847"/>
              <a:gd name="connsiteY171" fmla="*/ 1062038 h 2403475"/>
              <a:gd name="connsiteX172" fmla="*/ 7815259 w 11499847"/>
              <a:gd name="connsiteY172" fmla="*/ 1458913 h 2403475"/>
              <a:gd name="connsiteX173" fmla="*/ 7737472 w 11499847"/>
              <a:gd name="connsiteY173" fmla="*/ 1458913 h 2403475"/>
              <a:gd name="connsiteX174" fmla="*/ 11253544 w 11499847"/>
              <a:gd name="connsiteY174" fmla="*/ 936625 h 2403475"/>
              <a:gd name="connsiteX175" fmla="*/ 11340315 w 11499847"/>
              <a:gd name="connsiteY175" fmla="*/ 948334 h 2403475"/>
              <a:gd name="connsiteX176" fmla="*/ 11414331 w 11499847"/>
              <a:gd name="connsiteY176" fmla="*/ 984090 h 2403475"/>
              <a:gd name="connsiteX177" fmla="*/ 11392795 w 11499847"/>
              <a:gd name="connsiteY177" fmla="*/ 1017545 h 2403475"/>
              <a:gd name="connsiteX178" fmla="*/ 11371260 w 11499847"/>
              <a:gd name="connsiteY178" fmla="*/ 1051209 h 2403475"/>
              <a:gd name="connsiteX179" fmla="*/ 11316270 w 11499847"/>
              <a:gd name="connsiteY179" fmla="*/ 1022354 h 2403475"/>
              <a:gd name="connsiteX180" fmla="*/ 11252917 w 11499847"/>
              <a:gd name="connsiteY180" fmla="*/ 1013363 h 2403475"/>
              <a:gd name="connsiteX181" fmla="*/ 11122657 w 11499847"/>
              <a:gd name="connsiteY181" fmla="*/ 1067936 h 2403475"/>
              <a:gd name="connsiteX182" fmla="*/ 11069549 w 11499847"/>
              <a:gd name="connsiteY182" fmla="*/ 1203221 h 2403475"/>
              <a:gd name="connsiteX183" fmla="*/ 11120984 w 11499847"/>
              <a:gd name="connsiteY183" fmla="*/ 1338923 h 2403475"/>
              <a:gd name="connsiteX184" fmla="*/ 11249990 w 11499847"/>
              <a:gd name="connsiteY184" fmla="*/ 1394124 h 2403475"/>
              <a:gd name="connsiteX185" fmla="*/ 11364360 w 11499847"/>
              <a:gd name="connsiteY185" fmla="*/ 1353350 h 2403475"/>
              <a:gd name="connsiteX186" fmla="*/ 11418095 w 11499847"/>
              <a:gd name="connsiteY186" fmla="*/ 1251521 h 2403475"/>
              <a:gd name="connsiteX187" fmla="*/ 11244136 w 11499847"/>
              <a:gd name="connsiteY187" fmla="*/ 1251521 h 2403475"/>
              <a:gd name="connsiteX188" fmla="*/ 11267971 w 11499847"/>
              <a:gd name="connsiteY188" fmla="*/ 1214303 h 2403475"/>
              <a:gd name="connsiteX189" fmla="*/ 11291598 w 11499847"/>
              <a:gd name="connsiteY189" fmla="*/ 1177084 h 2403475"/>
              <a:gd name="connsiteX190" fmla="*/ 11496083 w 11499847"/>
              <a:gd name="connsiteY190" fmla="*/ 1177084 h 2403475"/>
              <a:gd name="connsiteX191" fmla="*/ 11498802 w 11499847"/>
              <a:gd name="connsiteY191" fmla="*/ 1193393 h 2403475"/>
              <a:gd name="connsiteX192" fmla="*/ 11499847 w 11499847"/>
              <a:gd name="connsiteY192" fmla="*/ 1213466 h 2403475"/>
              <a:gd name="connsiteX193" fmla="*/ 11430222 w 11499847"/>
              <a:gd name="connsiteY193" fmla="*/ 1396215 h 2403475"/>
              <a:gd name="connsiteX194" fmla="*/ 11249154 w 11499847"/>
              <a:gd name="connsiteY194" fmla="*/ 1470025 h 2403475"/>
              <a:gd name="connsiteX195" fmla="*/ 11061813 w 11499847"/>
              <a:gd name="connsiteY195" fmla="*/ 1392242 h 2403475"/>
              <a:gd name="connsiteX196" fmla="*/ 10985497 w 11499847"/>
              <a:gd name="connsiteY196" fmla="*/ 1203221 h 2403475"/>
              <a:gd name="connsiteX197" fmla="*/ 11063695 w 11499847"/>
              <a:gd name="connsiteY197" fmla="*/ 1014408 h 2403475"/>
              <a:gd name="connsiteX198" fmla="*/ 11253544 w 11499847"/>
              <a:gd name="connsiteY198" fmla="*/ 936625 h 2403475"/>
              <a:gd name="connsiteX199" fmla="*/ 8471697 w 11499847"/>
              <a:gd name="connsiteY199" fmla="*/ 936625 h 2403475"/>
              <a:gd name="connsiteX200" fmla="*/ 8556850 w 11499847"/>
              <a:gd name="connsiteY200" fmla="*/ 949798 h 2403475"/>
              <a:gd name="connsiteX201" fmla="*/ 8626729 w 11499847"/>
              <a:gd name="connsiteY201" fmla="*/ 984717 h 2403475"/>
              <a:gd name="connsiteX202" fmla="*/ 8606225 w 11499847"/>
              <a:gd name="connsiteY202" fmla="*/ 1017336 h 2403475"/>
              <a:gd name="connsiteX203" fmla="*/ 8585722 w 11499847"/>
              <a:gd name="connsiteY203" fmla="*/ 1049745 h 2403475"/>
              <a:gd name="connsiteX204" fmla="*/ 8528605 w 11499847"/>
              <a:gd name="connsiteY204" fmla="*/ 1021099 h 2403475"/>
              <a:gd name="connsiteX205" fmla="*/ 8471070 w 11499847"/>
              <a:gd name="connsiteY205" fmla="*/ 1011063 h 2403475"/>
              <a:gd name="connsiteX206" fmla="*/ 8404328 w 11499847"/>
              <a:gd name="connsiteY206" fmla="*/ 1032181 h 2403475"/>
              <a:gd name="connsiteX207" fmla="*/ 8382570 w 11499847"/>
              <a:gd name="connsiteY207" fmla="*/ 1084246 h 2403475"/>
              <a:gd name="connsiteX208" fmla="*/ 8412697 w 11499847"/>
              <a:gd name="connsiteY208" fmla="*/ 1135474 h 2403475"/>
              <a:gd name="connsiteX209" fmla="*/ 8493038 w 11499847"/>
              <a:gd name="connsiteY209" fmla="*/ 1165165 h 2403475"/>
              <a:gd name="connsiteX210" fmla="*/ 8600786 w 11499847"/>
              <a:gd name="connsiteY210" fmla="*/ 1212421 h 2403475"/>
              <a:gd name="connsiteX211" fmla="*/ 8648697 w 11499847"/>
              <a:gd name="connsiteY211" fmla="*/ 1314250 h 2403475"/>
              <a:gd name="connsiteX212" fmla="*/ 8601413 w 11499847"/>
              <a:gd name="connsiteY212" fmla="*/ 1425906 h 2403475"/>
              <a:gd name="connsiteX213" fmla="*/ 8468140 w 11499847"/>
              <a:gd name="connsiteY213" fmla="*/ 1470025 h 2403475"/>
              <a:gd name="connsiteX214" fmla="*/ 8363531 w 11499847"/>
              <a:gd name="connsiteY214" fmla="*/ 1452461 h 2403475"/>
              <a:gd name="connsiteX215" fmla="*/ 8286747 w 11499847"/>
              <a:gd name="connsiteY215" fmla="*/ 1411479 h 2403475"/>
              <a:gd name="connsiteX216" fmla="*/ 8307251 w 11499847"/>
              <a:gd name="connsiteY216" fmla="*/ 1379069 h 2403475"/>
              <a:gd name="connsiteX217" fmla="*/ 8327754 w 11499847"/>
              <a:gd name="connsiteY217" fmla="*/ 1346450 h 2403475"/>
              <a:gd name="connsiteX218" fmla="*/ 8395541 w 11499847"/>
              <a:gd name="connsiteY218" fmla="*/ 1381578 h 2403475"/>
              <a:gd name="connsiteX219" fmla="*/ 8468768 w 11499847"/>
              <a:gd name="connsiteY219" fmla="*/ 1395378 h 2403475"/>
              <a:gd name="connsiteX220" fmla="*/ 8541367 w 11499847"/>
              <a:gd name="connsiteY220" fmla="*/ 1373633 h 2403475"/>
              <a:gd name="connsiteX221" fmla="*/ 8566055 w 11499847"/>
              <a:gd name="connsiteY221" fmla="*/ 1319477 h 2403475"/>
              <a:gd name="connsiteX222" fmla="*/ 8535509 w 11499847"/>
              <a:gd name="connsiteY222" fmla="*/ 1268458 h 2403475"/>
              <a:gd name="connsiteX223" fmla="*/ 8455587 w 11499847"/>
              <a:gd name="connsiteY223" fmla="*/ 1238348 h 2403475"/>
              <a:gd name="connsiteX224" fmla="*/ 8347630 w 11499847"/>
              <a:gd name="connsiteY224" fmla="*/ 1191511 h 2403475"/>
              <a:gd name="connsiteX225" fmla="*/ 8299928 w 11499847"/>
              <a:gd name="connsiteY225" fmla="*/ 1089264 h 2403475"/>
              <a:gd name="connsiteX226" fmla="*/ 8345329 w 11499847"/>
              <a:gd name="connsiteY226" fmla="*/ 979489 h 2403475"/>
              <a:gd name="connsiteX227" fmla="*/ 8471697 w 11499847"/>
              <a:gd name="connsiteY227" fmla="*/ 936625 h 2403475"/>
              <a:gd name="connsiteX228" fmla="*/ 7349808 w 11499847"/>
              <a:gd name="connsiteY228" fmla="*/ 936625 h 2403475"/>
              <a:gd name="connsiteX229" fmla="*/ 7541183 w 11499847"/>
              <a:gd name="connsiteY229" fmla="*/ 1014826 h 2403475"/>
              <a:gd name="connsiteX230" fmla="*/ 7619997 w 11499847"/>
              <a:gd name="connsiteY230" fmla="*/ 1203221 h 2403475"/>
              <a:gd name="connsiteX231" fmla="*/ 7541183 w 11499847"/>
              <a:gd name="connsiteY231" fmla="*/ 1391615 h 2403475"/>
              <a:gd name="connsiteX232" fmla="*/ 7349808 w 11499847"/>
              <a:gd name="connsiteY232" fmla="*/ 1470025 h 2403475"/>
              <a:gd name="connsiteX233" fmla="*/ 7158642 w 11499847"/>
              <a:gd name="connsiteY233" fmla="*/ 1391615 h 2403475"/>
              <a:gd name="connsiteX234" fmla="*/ 7080247 w 11499847"/>
              <a:gd name="connsiteY234" fmla="*/ 1203221 h 2403475"/>
              <a:gd name="connsiteX235" fmla="*/ 7158642 w 11499847"/>
              <a:gd name="connsiteY235" fmla="*/ 1014826 h 2403475"/>
              <a:gd name="connsiteX236" fmla="*/ 7349808 w 11499847"/>
              <a:gd name="connsiteY236" fmla="*/ 936625 h 2403475"/>
              <a:gd name="connsiteX237" fmla="*/ 6837427 w 11499847"/>
              <a:gd name="connsiteY237" fmla="*/ 936625 h 2403475"/>
              <a:gd name="connsiteX238" fmla="*/ 6932756 w 11499847"/>
              <a:gd name="connsiteY238" fmla="*/ 951680 h 2403475"/>
              <a:gd name="connsiteX239" fmla="*/ 7008810 w 11499847"/>
              <a:gd name="connsiteY239" fmla="*/ 993499 h 2403475"/>
              <a:gd name="connsiteX240" fmla="*/ 6987439 w 11499847"/>
              <a:gd name="connsiteY240" fmla="*/ 1026745 h 2403475"/>
              <a:gd name="connsiteX241" fmla="*/ 6966278 w 11499847"/>
              <a:gd name="connsiteY241" fmla="*/ 1059991 h 2403475"/>
              <a:gd name="connsiteX242" fmla="*/ 6904891 w 11499847"/>
              <a:gd name="connsiteY242" fmla="*/ 1024863 h 2403475"/>
              <a:gd name="connsiteX243" fmla="*/ 6833027 w 11499847"/>
              <a:gd name="connsiteY243" fmla="*/ 1012526 h 2403475"/>
              <a:gd name="connsiteX244" fmla="*/ 6703338 w 11499847"/>
              <a:gd name="connsiteY244" fmla="*/ 1067727 h 2403475"/>
              <a:gd name="connsiteX245" fmla="*/ 6649912 w 11499847"/>
              <a:gd name="connsiteY245" fmla="*/ 1203221 h 2403475"/>
              <a:gd name="connsiteX246" fmla="*/ 6703338 w 11499847"/>
              <a:gd name="connsiteY246" fmla="*/ 1338923 h 2403475"/>
              <a:gd name="connsiteX247" fmla="*/ 6833027 w 11499847"/>
              <a:gd name="connsiteY247" fmla="*/ 1393915 h 2403475"/>
              <a:gd name="connsiteX248" fmla="*/ 6904891 w 11499847"/>
              <a:gd name="connsiteY248" fmla="*/ 1381787 h 2403475"/>
              <a:gd name="connsiteX249" fmla="*/ 6966278 w 11499847"/>
              <a:gd name="connsiteY249" fmla="*/ 1346450 h 2403475"/>
              <a:gd name="connsiteX250" fmla="*/ 6987439 w 11499847"/>
              <a:gd name="connsiteY250" fmla="*/ 1379696 h 2403475"/>
              <a:gd name="connsiteX251" fmla="*/ 7008810 w 11499847"/>
              <a:gd name="connsiteY251" fmla="*/ 1412942 h 2403475"/>
              <a:gd name="connsiteX252" fmla="*/ 6932756 w 11499847"/>
              <a:gd name="connsiteY252" fmla="*/ 1454970 h 2403475"/>
              <a:gd name="connsiteX253" fmla="*/ 6837427 w 11499847"/>
              <a:gd name="connsiteY253" fmla="*/ 1470025 h 2403475"/>
              <a:gd name="connsiteX254" fmla="*/ 6644674 w 11499847"/>
              <a:gd name="connsiteY254" fmla="*/ 1392242 h 2403475"/>
              <a:gd name="connsiteX255" fmla="*/ 6565897 w 11499847"/>
              <a:gd name="connsiteY255" fmla="*/ 1203221 h 2403475"/>
              <a:gd name="connsiteX256" fmla="*/ 6644674 w 11499847"/>
              <a:gd name="connsiteY256" fmla="*/ 1014408 h 2403475"/>
              <a:gd name="connsiteX257" fmla="*/ 6837427 w 11499847"/>
              <a:gd name="connsiteY257" fmla="*/ 936625 h 2403475"/>
              <a:gd name="connsiteX258" fmla="*/ 501650 w 11499847"/>
              <a:gd name="connsiteY258" fmla="*/ 477838 h 2403475"/>
              <a:gd name="connsiteX259" fmla="*/ 501650 w 11499847"/>
              <a:gd name="connsiteY259" fmla="*/ 981076 h 2403475"/>
              <a:gd name="connsiteX260" fmla="*/ 786010 w 11499847"/>
              <a:gd name="connsiteY260" fmla="*/ 981076 h 2403475"/>
              <a:gd name="connsiteX261" fmla="*/ 1070579 w 11499847"/>
              <a:gd name="connsiteY261" fmla="*/ 981076 h 2403475"/>
              <a:gd name="connsiteX262" fmla="*/ 1253188 w 11499847"/>
              <a:gd name="connsiteY262" fmla="*/ 908588 h 2403475"/>
              <a:gd name="connsiteX263" fmla="*/ 1327150 w 11499847"/>
              <a:gd name="connsiteY263" fmla="*/ 727681 h 2403475"/>
              <a:gd name="connsiteX264" fmla="*/ 1253188 w 11499847"/>
              <a:gd name="connsiteY264" fmla="*/ 548446 h 2403475"/>
              <a:gd name="connsiteX265" fmla="*/ 1070579 w 11499847"/>
              <a:gd name="connsiteY265" fmla="*/ 477838 h 2403475"/>
              <a:gd name="connsiteX266" fmla="*/ 501650 w 11499847"/>
              <a:gd name="connsiteY266" fmla="*/ 477838 h 2403475"/>
              <a:gd name="connsiteX267" fmla="*/ 6675435 w 11499847"/>
              <a:gd name="connsiteY267" fmla="*/ 336550 h 2403475"/>
              <a:gd name="connsiteX268" fmla="*/ 6675435 w 11499847"/>
              <a:gd name="connsiteY268" fmla="*/ 487363 h 2403475"/>
              <a:gd name="connsiteX269" fmla="*/ 6808467 w 11499847"/>
              <a:gd name="connsiteY269" fmla="*/ 487363 h 2403475"/>
              <a:gd name="connsiteX270" fmla="*/ 6865570 w 11499847"/>
              <a:gd name="connsiteY270" fmla="*/ 465370 h 2403475"/>
              <a:gd name="connsiteX271" fmla="*/ 6888160 w 11499847"/>
              <a:gd name="connsiteY271" fmla="*/ 411957 h 2403475"/>
              <a:gd name="connsiteX272" fmla="*/ 6865570 w 11499847"/>
              <a:gd name="connsiteY272" fmla="*/ 358334 h 2403475"/>
              <a:gd name="connsiteX273" fmla="*/ 6808467 w 11499847"/>
              <a:gd name="connsiteY273" fmla="*/ 336550 h 2403475"/>
              <a:gd name="connsiteX274" fmla="*/ 6675435 w 11499847"/>
              <a:gd name="connsiteY274" fmla="*/ 336550 h 2403475"/>
              <a:gd name="connsiteX275" fmla="*/ 6675435 w 11499847"/>
              <a:gd name="connsiteY275" fmla="*/ 122238 h 2403475"/>
              <a:gd name="connsiteX276" fmla="*/ 6675435 w 11499847"/>
              <a:gd name="connsiteY276" fmla="*/ 265113 h 2403475"/>
              <a:gd name="connsiteX277" fmla="*/ 6795279 w 11499847"/>
              <a:gd name="connsiteY277" fmla="*/ 265113 h 2403475"/>
              <a:gd name="connsiteX278" fmla="*/ 6848404 w 11499847"/>
              <a:gd name="connsiteY278" fmla="*/ 244673 h 2403475"/>
              <a:gd name="connsiteX279" fmla="*/ 6869110 w 11499847"/>
              <a:gd name="connsiteY279" fmla="*/ 193571 h 2403475"/>
              <a:gd name="connsiteX280" fmla="*/ 6848404 w 11499847"/>
              <a:gd name="connsiteY280" fmla="*/ 142679 h 2403475"/>
              <a:gd name="connsiteX281" fmla="*/ 6795279 w 11499847"/>
              <a:gd name="connsiteY281" fmla="*/ 122238 h 2403475"/>
              <a:gd name="connsiteX282" fmla="*/ 6675435 w 11499847"/>
              <a:gd name="connsiteY282" fmla="*/ 122238 h 2403475"/>
              <a:gd name="connsiteX283" fmla="*/ 8850791 w 11499847"/>
              <a:gd name="connsiteY283" fmla="*/ 114300 h 2403475"/>
              <a:gd name="connsiteX284" fmla="*/ 8719837 w 11499847"/>
              <a:gd name="connsiteY284" fmla="*/ 169657 h 2403475"/>
              <a:gd name="connsiteX285" fmla="*/ 8666160 w 11499847"/>
              <a:gd name="connsiteY285" fmla="*/ 304905 h 2403475"/>
              <a:gd name="connsiteX286" fmla="*/ 8719837 w 11499847"/>
              <a:gd name="connsiteY286" fmla="*/ 439943 h 2403475"/>
              <a:gd name="connsiteX287" fmla="*/ 8850791 w 11499847"/>
              <a:gd name="connsiteY287" fmla="*/ 495300 h 2403475"/>
              <a:gd name="connsiteX288" fmla="*/ 8982163 w 11499847"/>
              <a:gd name="connsiteY288" fmla="*/ 440153 h 2403475"/>
              <a:gd name="connsiteX289" fmla="*/ 9036048 w 11499847"/>
              <a:gd name="connsiteY289" fmla="*/ 304905 h 2403475"/>
              <a:gd name="connsiteX290" fmla="*/ 8981954 w 11499847"/>
              <a:gd name="connsiteY290" fmla="*/ 169657 h 2403475"/>
              <a:gd name="connsiteX291" fmla="*/ 8850791 w 11499847"/>
              <a:gd name="connsiteY291" fmla="*/ 114300 h 2403475"/>
              <a:gd name="connsiteX292" fmla="*/ 7335415 w 11499847"/>
              <a:gd name="connsiteY292" fmla="*/ 114300 h 2403475"/>
              <a:gd name="connsiteX293" fmla="*/ 7203974 w 11499847"/>
              <a:gd name="connsiteY293" fmla="*/ 169657 h 2403475"/>
              <a:gd name="connsiteX294" fmla="*/ 7150097 w 11499847"/>
              <a:gd name="connsiteY294" fmla="*/ 304905 h 2403475"/>
              <a:gd name="connsiteX295" fmla="*/ 7203974 w 11499847"/>
              <a:gd name="connsiteY295" fmla="*/ 439943 h 2403475"/>
              <a:gd name="connsiteX296" fmla="*/ 7335415 w 11499847"/>
              <a:gd name="connsiteY296" fmla="*/ 495300 h 2403475"/>
              <a:gd name="connsiteX297" fmla="*/ 7467486 w 11499847"/>
              <a:gd name="connsiteY297" fmla="*/ 440153 h 2403475"/>
              <a:gd name="connsiteX298" fmla="*/ 7521572 w 11499847"/>
              <a:gd name="connsiteY298" fmla="*/ 304905 h 2403475"/>
              <a:gd name="connsiteX299" fmla="*/ 7467067 w 11499847"/>
              <a:gd name="connsiteY299" fmla="*/ 169657 h 2403475"/>
              <a:gd name="connsiteX300" fmla="*/ 7335415 w 11499847"/>
              <a:gd name="connsiteY300" fmla="*/ 114300 h 2403475"/>
              <a:gd name="connsiteX301" fmla="*/ 9237660 w 11499847"/>
              <a:gd name="connsiteY301" fmla="*/ 49213 h 2403475"/>
              <a:gd name="connsiteX302" fmla="*/ 9339260 w 11499847"/>
              <a:gd name="connsiteY302" fmla="*/ 49213 h 2403475"/>
              <a:gd name="connsiteX303" fmla="*/ 9458322 w 11499847"/>
              <a:gd name="connsiteY303" fmla="*/ 242888 h 2403475"/>
              <a:gd name="connsiteX304" fmla="*/ 9578972 w 11499847"/>
              <a:gd name="connsiteY304" fmla="*/ 436563 h 2403475"/>
              <a:gd name="connsiteX305" fmla="*/ 9578972 w 11499847"/>
              <a:gd name="connsiteY305" fmla="*/ 49213 h 2403475"/>
              <a:gd name="connsiteX306" fmla="*/ 9656760 w 11499847"/>
              <a:gd name="connsiteY306" fmla="*/ 49213 h 2403475"/>
              <a:gd name="connsiteX307" fmla="*/ 9656760 w 11499847"/>
              <a:gd name="connsiteY307" fmla="*/ 560388 h 2403475"/>
              <a:gd name="connsiteX308" fmla="*/ 9561510 w 11499847"/>
              <a:gd name="connsiteY308" fmla="*/ 560388 h 2403475"/>
              <a:gd name="connsiteX309" fmla="*/ 9439272 w 11499847"/>
              <a:gd name="connsiteY309" fmla="*/ 363538 h 2403475"/>
              <a:gd name="connsiteX310" fmla="*/ 9317035 w 11499847"/>
              <a:gd name="connsiteY310" fmla="*/ 165101 h 2403475"/>
              <a:gd name="connsiteX311" fmla="*/ 9317035 w 11499847"/>
              <a:gd name="connsiteY311" fmla="*/ 560388 h 2403475"/>
              <a:gd name="connsiteX312" fmla="*/ 9237660 w 11499847"/>
              <a:gd name="connsiteY312" fmla="*/ 560388 h 2403475"/>
              <a:gd name="connsiteX313" fmla="*/ 8126410 w 11499847"/>
              <a:gd name="connsiteY313" fmla="*/ 49213 h 2403475"/>
              <a:gd name="connsiteX314" fmla="*/ 8529635 w 11499847"/>
              <a:gd name="connsiteY314" fmla="*/ 49213 h 2403475"/>
              <a:gd name="connsiteX315" fmla="*/ 8529635 w 11499847"/>
              <a:gd name="connsiteY315" fmla="*/ 125413 h 2403475"/>
              <a:gd name="connsiteX316" fmla="*/ 8369298 w 11499847"/>
              <a:gd name="connsiteY316" fmla="*/ 125413 h 2403475"/>
              <a:gd name="connsiteX317" fmla="*/ 8369298 w 11499847"/>
              <a:gd name="connsiteY317" fmla="*/ 560388 h 2403475"/>
              <a:gd name="connsiteX318" fmla="*/ 8285160 w 11499847"/>
              <a:gd name="connsiteY318" fmla="*/ 560388 h 2403475"/>
              <a:gd name="connsiteX319" fmla="*/ 8285160 w 11499847"/>
              <a:gd name="connsiteY319" fmla="*/ 125413 h 2403475"/>
              <a:gd name="connsiteX320" fmla="*/ 8126410 w 11499847"/>
              <a:gd name="connsiteY320" fmla="*/ 125413 h 2403475"/>
              <a:gd name="connsiteX321" fmla="*/ 6592885 w 11499847"/>
              <a:gd name="connsiteY321" fmla="*/ 49213 h 2403475"/>
              <a:gd name="connsiteX322" fmla="*/ 6795851 w 11499847"/>
              <a:gd name="connsiteY322" fmla="*/ 49213 h 2403475"/>
              <a:gd name="connsiteX323" fmla="*/ 6907775 w 11499847"/>
              <a:gd name="connsiteY323" fmla="*/ 87875 h 2403475"/>
              <a:gd name="connsiteX324" fmla="*/ 6952670 w 11499847"/>
              <a:gd name="connsiteY324" fmla="*/ 185680 h 2403475"/>
              <a:gd name="connsiteX325" fmla="*/ 6936382 w 11499847"/>
              <a:gd name="connsiteY325" fmla="*/ 245658 h 2403475"/>
              <a:gd name="connsiteX326" fmla="*/ 6892114 w 11499847"/>
              <a:gd name="connsiteY326" fmla="*/ 288709 h 2403475"/>
              <a:gd name="connsiteX327" fmla="*/ 6950791 w 11499847"/>
              <a:gd name="connsiteY327" fmla="*/ 339492 h 2403475"/>
              <a:gd name="connsiteX328" fmla="*/ 6972298 w 11499847"/>
              <a:gd name="connsiteY328" fmla="*/ 412845 h 2403475"/>
              <a:gd name="connsiteX329" fmla="*/ 6926359 w 11499847"/>
              <a:gd name="connsiteY329" fmla="*/ 517546 h 2403475"/>
              <a:gd name="connsiteX330" fmla="*/ 6808798 w 11499847"/>
              <a:gd name="connsiteY330" fmla="*/ 560388 h 2403475"/>
              <a:gd name="connsiteX331" fmla="*/ 6592885 w 11499847"/>
              <a:gd name="connsiteY331" fmla="*/ 560388 h 2403475"/>
              <a:gd name="connsiteX332" fmla="*/ 6592885 w 11499847"/>
              <a:gd name="connsiteY332" fmla="*/ 49213 h 2403475"/>
              <a:gd name="connsiteX333" fmla="*/ 8850790 w 11499847"/>
              <a:gd name="connsiteY333" fmla="*/ 38100 h 2403475"/>
              <a:gd name="connsiteX334" fmla="*/ 9041603 w 11499847"/>
              <a:gd name="connsiteY334" fmla="*/ 116301 h 2403475"/>
              <a:gd name="connsiteX335" fmla="*/ 9120185 w 11499847"/>
              <a:gd name="connsiteY335" fmla="*/ 304905 h 2403475"/>
              <a:gd name="connsiteX336" fmla="*/ 9041603 w 11499847"/>
              <a:gd name="connsiteY336" fmla="*/ 493090 h 2403475"/>
              <a:gd name="connsiteX337" fmla="*/ 8850790 w 11499847"/>
              <a:gd name="connsiteY337" fmla="*/ 571500 h 2403475"/>
              <a:gd name="connsiteX338" fmla="*/ 8660186 w 11499847"/>
              <a:gd name="connsiteY338" fmla="*/ 493090 h 2403475"/>
              <a:gd name="connsiteX339" fmla="*/ 8582022 w 11499847"/>
              <a:gd name="connsiteY339" fmla="*/ 304905 h 2403475"/>
              <a:gd name="connsiteX340" fmla="*/ 8660186 w 11499847"/>
              <a:gd name="connsiteY340" fmla="*/ 116301 h 2403475"/>
              <a:gd name="connsiteX341" fmla="*/ 8850790 w 11499847"/>
              <a:gd name="connsiteY341" fmla="*/ 38100 h 2403475"/>
              <a:gd name="connsiteX342" fmla="*/ 7870035 w 11499847"/>
              <a:gd name="connsiteY342" fmla="*/ 38100 h 2403475"/>
              <a:gd name="connsiteX343" fmla="*/ 7871499 w 11499847"/>
              <a:gd name="connsiteY343" fmla="*/ 38100 h 2403475"/>
              <a:gd name="connsiteX344" fmla="*/ 7955187 w 11499847"/>
              <a:gd name="connsiteY344" fmla="*/ 51273 h 2403475"/>
              <a:gd name="connsiteX345" fmla="*/ 8025067 w 11499847"/>
              <a:gd name="connsiteY345" fmla="*/ 86401 h 2403475"/>
              <a:gd name="connsiteX346" fmla="*/ 8004563 w 11499847"/>
              <a:gd name="connsiteY346" fmla="*/ 118811 h 2403475"/>
              <a:gd name="connsiteX347" fmla="*/ 7984060 w 11499847"/>
              <a:gd name="connsiteY347" fmla="*/ 151429 h 2403475"/>
              <a:gd name="connsiteX348" fmla="*/ 7926943 w 11499847"/>
              <a:gd name="connsiteY348" fmla="*/ 122574 h 2403475"/>
              <a:gd name="connsiteX349" fmla="*/ 7869198 w 11499847"/>
              <a:gd name="connsiteY349" fmla="*/ 112538 h 2403475"/>
              <a:gd name="connsiteX350" fmla="*/ 7802666 w 11499847"/>
              <a:gd name="connsiteY350" fmla="*/ 133865 h 2403475"/>
              <a:gd name="connsiteX351" fmla="*/ 7780907 w 11499847"/>
              <a:gd name="connsiteY351" fmla="*/ 185721 h 2403475"/>
              <a:gd name="connsiteX352" fmla="*/ 7811035 w 11499847"/>
              <a:gd name="connsiteY352" fmla="*/ 236949 h 2403475"/>
              <a:gd name="connsiteX353" fmla="*/ 7891166 w 11499847"/>
              <a:gd name="connsiteY353" fmla="*/ 266849 h 2403475"/>
              <a:gd name="connsiteX354" fmla="*/ 7998914 w 11499847"/>
              <a:gd name="connsiteY354" fmla="*/ 313896 h 2403475"/>
              <a:gd name="connsiteX355" fmla="*/ 8047035 w 11499847"/>
              <a:gd name="connsiteY355" fmla="*/ 415934 h 2403475"/>
              <a:gd name="connsiteX356" fmla="*/ 7999751 w 11499847"/>
              <a:gd name="connsiteY356" fmla="*/ 527381 h 2403475"/>
              <a:gd name="connsiteX357" fmla="*/ 7866478 w 11499847"/>
              <a:gd name="connsiteY357" fmla="*/ 571500 h 2403475"/>
              <a:gd name="connsiteX358" fmla="*/ 7761659 w 11499847"/>
              <a:gd name="connsiteY358" fmla="*/ 554145 h 2403475"/>
              <a:gd name="connsiteX359" fmla="*/ 7685085 w 11499847"/>
              <a:gd name="connsiteY359" fmla="*/ 512954 h 2403475"/>
              <a:gd name="connsiteX360" fmla="*/ 7725883 w 11499847"/>
              <a:gd name="connsiteY360" fmla="*/ 447925 h 2403475"/>
              <a:gd name="connsiteX361" fmla="*/ 7793879 w 11499847"/>
              <a:gd name="connsiteY361" fmla="*/ 483053 h 2403475"/>
              <a:gd name="connsiteX362" fmla="*/ 7867106 w 11499847"/>
              <a:gd name="connsiteY362" fmla="*/ 497063 h 2403475"/>
              <a:gd name="connsiteX363" fmla="*/ 7939496 w 11499847"/>
              <a:gd name="connsiteY363" fmla="*/ 475108 h 2403475"/>
              <a:gd name="connsiteX364" fmla="*/ 7964393 w 11499847"/>
              <a:gd name="connsiteY364" fmla="*/ 420952 h 2403475"/>
              <a:gd name="connsiteX365" fmla="*/ 7933847 w 11499847"/>
              <a:gd name="connsiteY365" fmla="*/ 369933 h 2403475"/>
              <a:gd name="connsiteX366" fmla="*/ 7853925 w 11499847"/>
              <a:gd name="connsiteY366" fmla="*/ 339823 h 2403475"/>
              <a:gd name="connsiteX367" fmla="*/ 7745968 w 11499847"/>
              <a:gd name="connsiteY367" fmla="*/ 292986 h 2403475"/>
              <a:gd name="connsiteX368" fmla="*/ 7698266 w 11499847"/>
              <a:gd name="connsiteY368" fmla="*/ 190739 h 2403475"/>
              <a:gd name="connsiteX369" fmla="*/ 7743666 w 11499847"/>
              <a:gd name="connsiteY369" fmla="*/ 80964 h 2403475"/>
              <a:gd name="connsiteX370" fmla="*/ 7870035 w 11499847"/>
              <a:gd name="connsiteY370" fmla="*/ 38100 h 2403475"/>
              <a:gd name="connsiteX371" fmla="*/ 7334624 w 11499847"/>
              <a:gd name="connsiteY371" fmla="*/ 38100 h 2403475"/>
              <a:gd name="connsiteX372" fmla="*/ 7525363 w 11499847"/>
              <a:gd name="connsiteY372" fmla="*/ 116301 h 2403475"/>
              <a:gd name="connsiteX373" fmla="*/ 7604123 w 11499847"/>
              <a:gd name="connsiteY373" fmla="*/ 304905 h 2403475"/>
              <a:gd name="connsiteX374" fmla="*/ 7525363 w 11499847"/>
              <a:gd name="connsiteY374" fmla="*/ 493090 h 2403475"/>
              <a:gd name="connsiteX375" fmla="*/ 7334624 w 11499847"/>
              <a:gd name="connsiteY375" fmla="*/ 571500 h 2403475"/>
              <a:gd name="connsiteX376" fmla="*/ 7144094 w 11499847"/>
              <a:gd name="connsiteY376" fmla="*/ 493090 h 2403475"/>
              <a:gd name="connsiteX377" fmla="*/ 7065960 w 11499847"/>
              <a:gd name="connsiteY377" fmla="*/ 304905 h 2403475"/>
              <a:gd name="connsiteX378" fmla="*/ 7144094 w 11499847"/>
              <a:gd name="connsiteY378" fmla="*/ 116301 h 2403475"/>
              <a:gd name="connsiteX379" fmla="*/ 7334624 w 11499847"/>
              <a:gd name="connsiteY379" fmla="*/ 38100 h 2403475"/>
              <a:gd name="connsiteX380" fmla="*/ 2766077 w 11499847"/>
              <a:gd name="connsiteY380" fmla="*/ 0 h 2403475"/>
              <a:gd name="connsiteX381" fmla="*/ 3146531 w 11499847"/>
              <a:gd name="connsiteY381" fmla="*/ 51449 h 2403475"/>
              <a:gd name="connsiteX382" fmla="*/ 3467375 w 11499847"/>
              <a:gd name="connsiteY382" fmla="*/ 204124 h 2403475"/>
              <a:gd name="connsiteX383" fmla="*/ 3340627 w 11499847"/>
              <a:gd name="connsiteY383" fmla="*/ 403228 h 2403475"/>
              <a:gd name="connsiteX384" fmla="*/ 3213880 w 11499847"/>
              <a:gd name="connsiteY384" fmla="*/ 602542 h 2403475"/>
              <a:gd name="connsiteX385" fmla="*/ 3009743 w 11499847"/>
              <a:gd name="connsiteY385" fmla="*/ 496716 h 2403475"/>
              <a:gd name="connsiteX386" fmla="*/ 2766077 w 11499847"/>
              <a:gd name="connsiteY386" fmla="*/ 457606 h 2403475"/>
              <a:gd name="connsiteX387" fmla="*/ 2232314 w 11499847"/>
              <a:gd name="connsiteY387" fmla="*/ 681180 h 2403475"/>
              <a:gd name="connsiteX388" fmla="*/ 2012073 w 11499847"/>
              <a:gd name="connsiteY388" fmla="*/ 1198391 h 2403475"/>
              <a:gd name="connsiteX389" fmla="*/ 2232314 w 11499847"/>
              <a:gd name="connsiteY389" fmla="*/ 1721250 h 2403475"/>
              <a:gd name="connsiteX390" fmla="*/ 2766077 w 11499847"/>
              <a:gd name="connsiteY390" fmla="*/ 1942732 h 2403475"/>
              <a:gd name="connsiteX391" fmla="*/ 3050111 w 11499847"/>
              <a:gd name="connsiteY391" fmla="*/ 1886682 h 2403475"/>
              <a:gd name="connsiteX392" fmla="*/ 3289594 w 11499847"/>
              <a:gd name="connsiteY392" fmla="*/ 1722086 h 2403475"/>
              <a:gd name="connsiteX393" fmla="*/ 3543925 w 11499847"/>
              <a:gd name="connsiteY393" fmla="*/ 1095493 h 2403475"/>
              <a:gd name="connsiteX394" fmla="*/ 3921866 w 11499847"/>
              <a:gd name="connsiteY394" fmla="*/ 345714 h 2403475"/>
              <a:gd name="connsiteX395" fmla="*/ 4300646 w 11499847"/>
              <a:gd name="connsiteY395" fmla="*/ 92441 h 2403475"/>
              <a:gd name="connsiteX396" fmla="*/ 4787977 w 11499847"/>
              <a:gd name="connsiteY396" fmla="*/ 0 h 2403475"/>
              <a:gd name="connsiteX397" fmla="*/ 5168221 w 11499847"/>
              <a:gd name="connsiteY397" fmla="*/ 54796 h 2403475"/>
              <a:gd name="connsiteX398" fmla="*/ 5489275 w 11499847"/>
              <a:gd name="connsiteY398" fmla="*/ 210607 h 2403475"/>
              <a:gd name="connsiteX399" fmla="*/ 5364200 w 11499847"/>
              <a:gd name="connsiteY399" fmla="*/ 409921 h 2403475"/>
              <a:gd name="connsiteX400" fmla="*/ 5239125 w 11499847"/>
              <a:gd name="connsiteY400" fmla="*/ 609025 h 2403475"/>
              <a:gd name="connsiteX401" fmla="*/ 5031643 w 11499847"/>
              <a:gd name="connsiteY401" fmla="*/ 500480 h 2403475"/>
              <a:gd name="connsiteX402" fmla="*/ 4784631 w 11499847"/>
              <a:gd name="connsiteY402" fmla="*/ 460952 h 2403475"/>
              <a:gd name="connsiteX403" fmla="*/ 4264462 w 11499847"/>
              <a:gd name="connsiteY403" fmla="*/ 679089 h 2403475"/>
              <a:gd name="connsiteX404" fmla="*/ 4050287 w 11499847"/>
              <a:gd name="connsiteY404" fmla="*/ 1198391 h 2403475"/>
              <a:gd name="connsiteX405" fmla="*/ 4262370 w 11499847"/>
              <a:gd name="connsiteY405" fmla="*/ 1725223 h 2403475"/>
              <a:gd name="connsiteX406" fmla="*/ 4778147 w 11499847"/>
              <a:gd name="connsiteY406" fmla="*/ 1945870 h 2403475"/>
              <a:gd name="connsiteX407" fmla="*/ 5191438 w 11499847"/>
              <a:gd name="connsiteY407" fmla="*/ 1804280 h 2403475"/>
              <a:gd name="connsiteX408" fmla="*/ 5426737 w 11499847"/>
              <a:gd name="connsiteY408" fmla="*/ 1445390 h 2403475"/>
              <a:gd name="connsiteX409" fmla="*/ 4708917 w 11499847"/>
              <a:gd name="connsiteY409" fmla="*/ 1445390 h 2403475"/>
              <a:gd name="connsiteX410" fmla="*/ 4850515 w 11499847"/>
              <a:gd name="connsiteY410" fmla="*/ 1223279 h 2403475"/>
              <a:gd name="connsiteX411" fmla="*/ 4992113 w 11499847"/>
              <a:gd name="connsiteY411" fmla="*/ 1000960 h 2403475"/>
              <a:gd name="connsiteX412" fmla="*/ 5457901 w 11499847"/>
              <a:gd name="connsiteY412" fmla="*/ 1000960 h 2403475"/>
              <a:gd name="connsiteX413" fmla="*/ 5924108 w 11499847"/>
              <a:gd name="connsiteY413" fmla="*/ 1000960 h 2403475"/>
              <a:gd name="connsiteX414" fmla="*/ 5936030 w 11499847"/>
              <a:gd name="connsiteY414" fmla="*/ 1100094 h 2403475"/>
              <a:gd name="connsiteX415" fmla="*/ 5940422 w 11499847"/>
              <a:gd name="connsiteY415" fmla="*/ 1201738 h 2403475"/>
              <a:gd name="connsiteX416" fmla="*/ 5600963 w 11499847"/>
              <a:gd name="connsiteY416" fmla="*/ 2050860 h 2403475"/>
              <a:gd name="connsiteX417" fmla="*/ 4764970 w 11499847"/>
              <a:gd name="connsiteY417" fmla="*/ 2403475 h 2403475"/>
              <a:gd name="connsiteX418" fmla="*/ 4178290 w 11499847"/>
              <a:gd name="connsiteY418" fmla="*/ 2262513 h 2403475"/>
              <a:gd name="connsiteX419" fmla="*/ 3757265 w 11499847"/>
              <a:gd name="connsiteY419" fmla="*/ 1886682 h 2403475"/>
              <a:gd name="connsiteX420" fmla="*/ 3332469 w 11499847"/>
              <a:gd name="connsiteY420" fmla="*/ 2263558 h 2403475"/>
              <a:gd name="connsiteX421" fmla="*/ 2749555 w 11499847"/>
              <a:gd name="connsiteY421" fmla="*/ 2403475 h 2403475"/>
              <a:gd name="connsiteX422" fmla="*/ 2242563 w 11499847"/>
              <a:gd name="connsiteY422" fmla="*/ 2295766 h 2403475"/>
              <a:gd name="connsiteX423" fmla="*/ 1844121 w 11499847"/>
              <a:gd name="connsiteY423" fmla="*/ 2005266 h 2403475"/>
              <a:gd name="connsiteX424" fmla="*/ 1583096 w 11499847"/>
              <a:gd name="connsiteY424" fmla="*/ 2257493 h 2403475"/>
              <a:gd name="connsiteX425" fmla="*/ 1188838 w 11499847"/>
              <a:gd name="connsiteY425" fmla="*/ 2354117 h 2403475"/>
              <a:gd name="connsiteX426" fmla="*/ 0 w 11499847"/>
              <a:gd name="connsiteY426" fmla="*/ 2354117 h 2403475"/>
              <a:gd name="connsiteX427" fmla="*/ 0 w 11499847"/>
              <a:gd name="connsiteY427" fmla="*/ 1201738 h 2403475"/>
              <a:gd name="connsiteX428" fmla="*/ 0 w 11499847"/>
              <a:gd name="connsiteY428" fmla="*/ 49358 h 2403475"/>
              <a:gd name="connsiteX429" fmla="*/ 538575 w 11499847"/>
              <a:gd name="connsiteY429" fmla="*/ 49358 h 2403475"/>
              <a:gd name="connsiteX430" fmla="*/ 1076940 w 11499847"/>
              <a:gd name="connsiteY430" fmla="*/ 49358 h 2403475"/>
              <a:gd name="connsiteX431" fmla="*/ 1523487 w 11499847"/>
              <a:gd name="connsiteY431" fmla="*/ 176099 h 2403475"/>
              <a:gd name="connsiteX432" fmla="*/ 1774892 w 11499847"/>
              <a:gd name="connsiteY432" fmla="*/ 500480 h 2403475"/>
              <a:gd name="connsiteX433" fmla="*/ 2196549 w 11499847"/>
              <a:gd name="connsiteY433" fmla="*/ 137826 h 2403475"/>
              <a:gd name="connsiteX434" fmla="*/ 2766077 w 11499847"/>
              <a:gd name="connsiteY434" fmla="*/ 0 h 240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Lst>
            <a:rect l="l" t="t" r="r" b="b"/>
            <a:pathLst>
              <a:path w="11499847" h="2403475">
                <a:moveTo>
                  <a:pt x="8982072" y="1919288"/>
                </a:moveTo>
                <a:cubicBezTo>
                  <a:pt x="8982072" y="2105026"/>
                  <a:pt x="8982072" y="2105026"/>
                  <a:pt x="8982072" y="2105026"/>
                </a:cubicBezTo>
                <a:cubicBezTo>
                  <a:pt x="9098233" y="2105026"/>
                  <a:pt x="9098233" y="2105026"/>
                  <a:pt x="9098233" y="2105026"/>
                </a:cubicBezTo>
                <a:cubicBezTo>
                  <a:pt x="9124975" y="2105026"/>
                  <a:pt x="9148166" y="2096202"/>
                  <a:pt x="9164880" y="2080233"/>
                </a:cubicBezTo>
                <a:cubicBezTo>
                  <a:pt x="9181594" y="2064055"/>
                  <a:pt x="9191622" y="2040732"/>
                  <a:pt x="9191622" y="2011737"/>
                </a:cubicBezTo>
                <a:cubicBezTo>
                  <a:pt x="9191622" y="1983792"/>
                  <a:pt x="9181594" y="1960680"/>
                  <a:pt x="9164880" y="1944501"/>
                </a:cubicBezTo>
                <a:cubicBezTo>
                  <a:pt x="9148166" y="1928323"/>
                  <a:pt x="9124975" y="1919288"/>
                  <a:pt x="9098233" y="1919288"/>
                </a:cubicBezTo>
                <a:cubicBezTo>
                  <a:pt x="8982072" y="1919288"/>
                  <a:pt x="8982072" y="1919288"/>
                  <a:pt x="8982072" y="1919288"/>
                </a:cubicBezTo>
                <a:close/>
                <a:moveTo>
                  <a:pt x="7280272" y="1919288"/>
                </a:moveTo>
                <a:cubicBezTo>
                  <a:pt x="7280272" y="2097088"/>
                  <a:pt x="7280272" y="2097088"/>
                  <a:pt x="7280272" y="2097088"/>
                </a:cubicBezTo>
                <a:cubicBezTo>
                  <a:pt x="7404503" y="2097088"/>
                  <a:pt x="7404503" y="2097088"/>
                  <a:pt x="7404503" y="2097088"/>
                </a:cubicBezTo>
                <a:cubicBezTo>
                  <a:pt x="7430689" y="2097088"/>
                  <a:pt x="7453105" y="2088711"/>
                  <a:pt x="7469027" y="2073423"/>
                </a:cubicBezTo>
                <a:cubicBezTo>
                  <a:pt x="7485158" y="2058136"/>
                  <a:pt x="7494585" y="2035937"/>
                  <a:pt x="7494585" y="2008502"/>
                </a:cubicBezTo>
                <a:cubicBezTo>
                  <a:pt x="7494585" y="1981487"/>
                  <a:pt x="7485158" y="1959078"/>
                  <a:pt x="7469027" y="1943581"/>
                </a:cubicBezTo>
                <a:cubicBezTo>
                  <a:pt x="7453105" y="1927874"/>
                  <a:pt x="7430689" y="1919288"/>
                  <a:pt x="7404503" y="1919288"/>
                </a:cubicBezTo>
                <a:cubicBezTo>
                  <a:pt x="7280272" y="1919288"/>
                  <a:pt x="7280272" y="1919288"/>
                  <a:pt x="7280272" y="1919288"/>
                </a:cubicBezTo>
                <a:close/>
                <a:moveTo>
                  <a:pt x="7945015" y="1909763"/>
                </a:moveTo>
                <a:cubicBezTo>
                  <a:pt x="7893445" y="1909763"/>
                  <a:pt x="7847115" y="1930941"/>
                  <a:pt x="7813574" y="1965330"/>
                </a:cubicBezTo>
                <a:cubicBezTo>
                  <a:pt x="7780242" y="1999719"/>
                  <a:pt x="7759697" y="2047317"/>
                  <a:pt x="7759697" y="2100368"/>
                </a:cubicBezTo>
                <a:cubicBezTo>
                  <a:pt x="7759697" y="2153419"/>
                  <a:pt x="7780242" y="2201227"/>
                  <a:pt x="7813574" y="2235406"/>
                </a:cubicBezTo>
                <a:cubicBezTo>
                  <a:pt x="7847115" y="2269795"/>
                  <a:pt x="7893445" y="2290763"/>
                  <a:pt x="7945015" y="2290763"/>
                </a:cubicBezTo>
                <a:cubicBezTo>
                  <a:pt x="7997215" y="2290763"/>
                  <a:pt x="8043544" y="2270004"/>
                  <a:pt x="8077086" y="2235825"/>
                </a:cubicBezTo>
                <a:cubicBezTo>
                  <a:pt x="8110628" y="2201437"/>
                  <a:pt x="8131172" y="2153838"/>
                  <a:pt x="8131172" y="2100368"/>
                </a:cubicBezTo>
                <a:cubicBezTo>
                  <a:pt x="8131172" y="2047317"/>
                  <a:pt x="8110418" y="1999719"/>
                  <a:pt x="8076876" y="1965330"/>
                </a:cubicBezTo>
                <a:cubicBezTo>
                  <a:pt x="8043334" y="1930941"/>
                  <a:pt x="7996796" y="1909763"/>
                  <a:pt x="7945015" y="1909763"/>
                </a:cubicBezTo>
                <a:close/>
                <a:moveTo>
                  <a:pt x="8899522" y="1844675"/>
                </a:moveTo>
                <a:cubicBezTo>
                  <a:pt x="9098598" y="1844675"/>
                  <a:pt x="9098598" y="1844675"/>
                  <a:pt x="9098598" y="1844675"/>
                </a:cubicBezTo>
                <a:cubicBezTo>
                  <a:pt x="9152872" y="1844675"/>
                  <a:pt x="9197507" y="1862857"/>
                  <a:pt x="9228521" y="1892741"/>
                </a:cubicBezTo>
                <a:cubicBezTo>
                  <a:pt x="9259744" y="1922835"/>
                  <a:pt x="9277347" y="1964423"/>
                  <a:pt x="9277347" y="2011236"/>
                </a:cubicBezTo>
                <a:cubicBezTo>
                  <a:pt x="9277347" y="2057839"/>
                  <a:pt x="9259744" y="2099427"/>
                  <a:pt x="9228521" y="2129521"/>
                </a:cubicBezTo>
                <a:cubicBezTo>
                  <a:pt x="9197507" y="2159405"/>
                  <a:pt x="9152872" y="2177796"/>
                  <a:pt x="9098598" y="2177796"/>
                </a:cubicBezTo>
                <a:cubicBezTo>
                  <a:pt x="8982086" y="2177796"/>
                  <a:pt x="8982086" y="2177796"/>
                  <a:pt x="8982086" y="2177796"/>
                </a:cubicBezTo>
                <a:cubicBezTo>
                  <a:pt x="8982086" y="2355850"/>
                  <a:pt x="8982086" y="2355850"/>
                  <a:pt x="8982086" y="2355850"/>
                </a:cubicBezTo>
                <a:cubicBezTo>
                  <a:pt x="8899522" y="2355850"/>
                  <a:pt x="8899522" y="2355850"/>
                  <a:pt x="8899522" y="2355850"/>
                </a:cubicBezTo>
                <a:cubicBezTo>
                  <a:pt x="8899522" y="1844675"/>
                  <a:pt x="8899522" y="1844675"/>
                  <a:pt x="8899522" y="1844675"/>
                </a:cubicBezTo>
                <a:close/>
                <a:moveTo>
                  <a:pt x="8324847" y="1844675"/>
                </a:moveTo>
                <a:cubicBezTo>
                  <a:pt x="8407608" y="1844675"/>
                  <a:pt x="8407608" y="1844675"/>
                  <a:pt x="8407608" y="1844675"/>
                </a:cubicBezTo>
                <a:cubicBezTo>
                  <a:pt x="8407608" y="2158090"/>
                  <a:pt x="8407608" y="2158090"/>
                  <a:pt x="8407608" y="2158090"/>
                </a:cubicBezTo>
                <a:cubicBezTo>
                  <a:pt x="8407608" y="2195307"/>
                  <a:pt x="8420389" y="2228551"/>
                  <a:pt x="8443017" y="2252595"/>
                </a:cubicBezTo>
                <a:cubicBezTo>
                  <a:pt x="8465855" y="2276431"/>
                  <a:pt x="8498331" y="2291066"/>
                  <a:pt x="8537931" y="2291066"/>
                </a:cubicBezTo>
                <a:cubicBezTo>
                  <a:pt x="8576692" y="2291066"/>
                  <a:pt x="8609168" y="2276431"/>
                  <a:pt x="8631797" y="2252595"/>
                </a:cubicBezTo>
                <a:cubicBezTo>
                  <a:pt x="8654425" y="2228551"/>
                  <a:pt x="8667415" y="2195307"/>
                  <a:pt x="8667415" y="2158090"/>
                </a:cubicBezTo>
                <a:cubicBezTo>
                  <a:pt x="8667415" y="1844675"/>
                  <a:pt x="8667415" y="1844675"/>
                  <a:pt x="8667415" y="1844675"/>
                </a:cubicBezTo>
                <a:cubicBezTo>
                  <a:pt x="8748710" y="1844675"/>
                  <a:pt x="8748710" y="1844675"/>
                  <a:pt x="8748710" y="1844675"/>
                </a:cubicBezTo>
                <a:cubicBezTo>
                  <a:pt x="8748710" y="2158717"/>
                  <a:pt x="8748710" y="2158717"/>
                  <a:pt x="8748710" y="2158717"/>
                </a:cubicBezTo>
                <a:cubicBezTo>
                  <a:pt x="8748710" y="2218724"/>
                  <a:pt x="8726291" y="2270785"/>
                  <a:pt x="8688577" y="2307793"/>
                </a:cubicBezTo>
                <a:cubicBezTo>
                  <a:pt x="8650863" y="2345010"/>
                  <a:pt x="8597854" y="2366963"/>
                  <a:pt x="8537093" y="2366963"/>
                </a:cubicBezTo>
                <a:cubicBezTo>
                  <a:pt x="8476331" y="2366963"/>
                  <a:pt x="8423322" y="2345010"/>
                  <a:pt x="8385399" y="2307793"/>
                </a:cubicBezTo>
                <a:cubicBezTo>
                  <a:pt x="8347475" y="2270785"/>
                  <a:pt x="8324847" y="2218724"/>
                  <a:pt x="8324847" y="2158717"/>
                </a:cubicBezTo>
                <a:cubicBezTo>
                  <a:pt x="8324847" y="1844675"/>
                  <a:pt x="8324847" y="1844675"/>
                  <a:pt x="8324847" y="1844675"/>
                </a:cubicBezTo>
                <a:close/>
                <a:moveTo>
                  <a:pt x="7197722" y="1844675"/>
                </a:moveTo>
                <a:cubicBezTo>
                  <a:pt x="7404196" y="1844675"/>
                  <a:pt x="7404196" y="1844675"/>
                  <a:pt x="7404196" y="1844675"/>
                </a:cubicBezTo>
                <a:cubicBezTo>
                  <a:pt x="7457641" y="1844675"/>
                  <a:pt x="7501065" y="1862439"/>
                  <a:pt x="7531336" y="1891906"/>
                </a:cubicBezTo>
                <a:cubicBezTo>
                  <a:pt x="7561608" y="1921581"/>
                  <a:pt x="7578727" y="1962542"/>
                  <a:pt x="7578727" y="2008937"/>
                </a:cubicBezTo>
                <a:cubicBezTo>
                  <a:pt x="7578727" y="2047390"/>
                  <a:pt x="7568080" y="2080827"/>
                  <a:pt x="7548455" y="2106950"/>
                </a:cubicBezTo>
                <a:cubicBezTo>
                  <a:pt x="7529040" y="2133073"/>
                  <a:pt x="7500647" y="2152091"/>
                  <a:pt x="7464947" y="2161495"/>
                </a:cubicBezTo>
                <a:cubicBezTo>
                  <a:pt x="7525699" y="2258673"/>
                  <a:pt x="7525699" y="2258673"/>
                  <a:pt x="7525699" y="2258673"/>
                </a:cubicBezTo>
                <a:cubicBezTo>
                  <a:pt x="7586660" y="2355850"/>
                  <a:pt x="7586660" y="2355850"/>
                  <a:pt x="7586660" y="2355850"/>
                </a:cubicBezTo>
                <a:cubicBezTo>
                  <a:pt x="7491044" y="2355850"/>
                  <a:pt x="7491044" y="2355850"/>
                  <a:pt x="7491044" y="2355850"/>
                </a:cubicBezTo>
                <a:cubicBezTo>
                  <a:pt x="7434676" y="2263479"/>
                  <a:pt x="7434676" y="2263479"/>
                  <a:pt x="7434676" y="2263479"/>
                </a:cubicBezTo>
                <a:cubicBezTo>
                  <a:pt x="7378099" y="2171108"/>
                  <a:pt x="7378099" y="2171108"/>
                  <a:pt x="7378099" y="2171108"/>
                </a:cubicBezTo>
                <a:cubicBezTo>
                  <a:pt x="7280395" y="2171108"/>
                  <a:pt x="7280395" y="2171108"/>
                  <a:pt x="7280395" y="2171108"/>
                </a:cubicBezTo>
                <a:cubicBezTo>
                  <a:pt x="7280395" y="2355850"/>
                  <a:pt x="7280395" y="2355850"/>
                  <a:pt x="7280395" y="2355850"/>
                </a:cubicBezTo>
                <a:cubicBezTo>
                  <a:pt x="7197722" y="2355850"/>
                  <a:pt x="7197722" y="2355850"/>
                  <a:pt x="7197722" y="2355850"/>
                </a:cubicBezTo>
                <a:cubicBezTo>
                  <a:pt x="7197722" y="1844675"/>
                  <a:pt x="7197722" y="1844675"/>
                  <a:pt x="7197722" y="1844675"/>
                </a:cubicBezTo>
                <a:close/>
                <a:moveTo>
                  <a:pt x="7945016" y="1833563"/>
                </a:moveTo>
                <a:cubicBezTo>
                  <a:pt x="8020028" y="1833563"/>
                  <a:pt x="8087706" y="1863673"/>
                  <a:pt x="8136527" y="1911974"/>
                </a:cubicBezTo>
                <a:cubicBezTo>
                  <a:pt x="8185138" y="1960274"/>
                  <a:pt x="8215310" y="2026976"/>
                  <a:pt x="8215310" y="2100368"/>
                </a:cubicBezTo>
                <a:cubicBezTo>
                  <a:pt x="8215310" y="2173760"/>
                  <a:pt x="8185138" y="2240461"/>
                  <a:pt x="8136527" y="2288762"/>
                </a:cubicBezTo>
                <a:cubicBezTo>
                  <a:pt x="8087706" y="2337063"/>
                  <a:pt x="8020028" y="2366963"/>
                  <a:pt x="7945016" y="2366963"/>
                </a:cubicBezTo>
                <a:cubicBezTo>
                  <a:pt x="7870004" y="2366963"/>
                  <a:pt x="7802745" y="2337063"/>
                  <a:pt x="7754134" y="2288762"/>
                </a:cubicBezTo>
                <a:cubicBezTo>
                  <a:pt x="7705523" y="2240461"/>
                  <a:pt x="7675560" y="2173760"/>
                  <a:pt x="7675560" y="2100368"/>
                </a:cubicBezTo>
                <a:cubicBezTo>
                  <a:pt x="7675560" y="2026976"/>
                  <a:pt x="7705523" y="1960274"/>
                  <a:pt x="7754134" y="1911974"/>
                </a:cubicBezTo>
                <a:cubicBezTo>
                  <a:pt x="7802745" y="1863673"/>
                  <a:pt x="7870004" y="1833563"/>
                  <a:pt x="7945016" y="1833563"/>
                </a:cubicBezTo>
                <a:close/>
                <a:moveTo>
                  <a:pt x="6834872" y="1833563"/>
                </a:moveTo>
                <a:cubicBezTo>
                  <a:pt x="6865690" y="1833563"/>
                  <a:pt x="6894831" y="1837536"/>
                  <a:pt x="6921875" y="1845482"/>
                </a:cubicBezTo>
                <a:cubicBezTo>
                  <a:pt x="6948919" y="1853218"/>
                  <a:pt x="6973658" y="1865136"/>
                  <a:pt x="6996090" y="1881028"/>
                </a:cubicBezTo>
                <a:cubicBezTo>
                  <a:pt x="6974496" y="1914692"/>
                  <a:pt x="6974496" y="1914692"/>
                  <a:pt x="6974496" y="1914692"/>
                </a:cubicBezTo>
                <a:cubicBezTo>
                  <a:pt x="6952903" y="1948356"/>
                  <a:pt x="6952903" y="1948356"/>
                  <a:pt x="6952903" y="1948356"/>
                </a:cubicBezTo>
                <a:cubicBezTo>
                  <a:pt x="6935712" y="1935183"/>
                  <a:pt x="6917263" y="1925774"/>
                  <a:pt x="6897556" y="1919501"/>
                </a:cubicBezTo>
                <a:cubicBezTo>
                  <a:pt x="6877850" y="1913228"/>
                  <a:pt x="6856885" y="1910301"/>
                  <a:pt x="6834243" y="1910301"/>
                </a:cubicBezTo>
                <a:cubicBezTo>
                  <a:pt x="6782461" y="1910301"/>
                  <a:pt x="6736548" y="1931001"/>
                  <a:pt x="6703424" y="1965084"/>
                </a:cubicBezTo>
                <a:cubicBezTo>
                  <a:pt x="6670510" y="1999166"/>
                  <a:pt x="6650384" y="2046631"/>
                  <a:pt x="6650384" y="2100368"/>
                </a:cubicBezTo>
                <a:cubicBezTo>
                  <a:pt x="6650384" y="2154105"/>
                  <a:pt x="6669671" y="2201779"/>
                  <a:pt x="6701957" y="2236070"/>
                </a:cubicBezTo>
                <a:cubicBezTo>
                  <a:pt x="6734242" y="2270152"/>
                  <a:pt x="6779526" y="2291062"/>
                  <a:pt x="6831308" y="2291062"/>
                </a:cubicBezTo>
                <a:cubicBezTo>
                  <a:pt x="6878898" y="2291062"/>
                  <a:pt x="6917473" y="2275798"/>
                  <a:pt x="6945984" y="2250498"/>
                </a:cubicBezTo>
                <a:cubicBezTo>
                  <a:pt x="6974496" y="2225197"/>
                  <a:pt x="6992735" y="2189442"/>
                  <a:pt x="6999863" y="2148460"/>
                </a:cubicBezTo>
                <a:cubicBezTo>
                  <a:pt x="6825438" y="2148460"/>
                  <a:pt x="6825438" y="2148460"/>
                  <a:pt x="6825438" y="2148460"/>
                </a:cubicBezTo>
                <a:cubicBezTo>
                  <a:pt x="6849128" y="2111241"/>
                  <a:pt x="6849128" y="2111241"/>
                  <a:pt x="6849128" y="2111241"/>
                </a:cubicBezTo>
                <a:cubicBezTo>
                  <a:pt x="6873028" y="2074022"/>
                  <a:pt x="6873028" y="2074022"/>
                  <a:pt x="6873028" y="2074022"/>
                </a:cubicBezTo>
                <a:cubicBezTo>
                  <a:pt x="7078061" y="2074022"/>
                  <a:pt x="7078061" y="2074022"/>
                  <a:pt x="7078061" y="2074022"/>
                </a:cubicBezTo>
                <a:cubicBezTo>
                  <a:pt x="7079319" y="2078204"/>
                  <a:pt x="7080158" y="2083849"/>
                  <a:pt x="7080787" y="2090540"/>
                </a:cubicBezTo>
                <a:cubicBezTo>
                  <a:pt x="7081415" y="2096813"/>
                  <a:pt x="7081835" y="2103922"/>
                  <a:pt x="7081835" y="2110613"/>
                </a:cubicBezTo>
                <a:cubicBezTo>
                  <a:pt x="7081835" y="2183378"/>
                  <a:pt x="7056258" y="2247361"/>
                  <a:pt x="7011813" y="2293362"/>
                </a:cubicBezTo>
                <a:cubicBezTo>
                  <a:pt x="6967788" y="2339363"/>
                  <a:pt x="6904894" y="2366963"/>
                  <a:pt x="6830470" y="2366963"/>
                </a:cubicBezTo>
                <a:cubicBezTo>
                  <a:pt x="6756255" y="2366963"/>
                  <a:pt x="6690007" y="2337481"/>
                  <a:pt x="6642417" y="2289389"/>
                </a:cubicBezTo>
                <a:cubicBezTo>
                  <a:pt x="6595037" y="2241088"/>
                  <a:pt x="6565897" y="2174387"/>
                  <a:pt x="6565897" y="2100368"/>
                </a:cubicBezTo>
                <a:cubicBezTo>
                  <a:pt x="6565897" y="2026139"/>
                  <a:pt x="6595876" y="1959438"/>
                  <a:pt x="6644514" y="1911346"/>
                </a:cubicBezTo>
                <a:cubicBezTo>
                  <a:pt x="6692942" y="1863255"/>
                  <a:pt x="6760238" y="1833563"/>
                  <a:pt x="6834872" y="1833563"/>
                </a:cubicBezTo>
                <a:close/>
                <a:moveTo>
                  <a:pt x="501650" y="1403350"/>
                </a:moveTo>
                <a:cubicBezTo>
                  <a:pt x="501650" y="1403350"/>
                  <a:pt x="501650" y="1403350"/>
                  <a:pt x="501650" y="1925638"/>
                </a:cubicBezTo>
                <a:cubicBezTo>
                  <a:pt x="501650" y="1925638"/>
                  <a:pt x="501650" y="1925638"/>
                  <a:pt x="842112" y="1925638"/>
                </a:cubicBezTo>
                <a:cubicBezTo>
                  <a:pt x="842112" y="1925638"/>
                  <a:pt x="842112" y="1925638"/>
                  <a:pt x="1182574" y="1925638"/>
                </a:cubicBezTo>
                <a:cubicBezTo>
                  <a:pt x="1258233" y="1925638"/>
                  <a:pt x="1326576" y="1896842"/>
                  <a:pt x="1375900" y="1849684"/>
                </a:cubicBezTo>
                <a:cubicBezTo>
                  <a:pt x="1425224" y="1802317"/>
                  <a:pt x="1455738" y="1736796"/>
                  <a:pt x="1455738" y="1662720"/>
                </a:cubicBezTo>
                <a:cubicBezTo>
                  <a:pt x="1455738" y="1588853"/>
                  <a:pt x="1425224" y="1523958"/>
                  <a:pt x="1375900" y="1477635"/>
                </a:cubicBezTo>
                <a:cubicBezTo>
                  <a:pt x="1326576" y="1431103"/>
                  <a:pt x="1258233" y="1403350"/>
                  <a:pt x="1182574" y="1403350"/>
                </a:cubicBezTo>
                <a:cubicBezTo>
                  <a:pt x="1182574" y="1403350"/>
                  <a:pt x="1182574" y="1403350"/>
                  <a:pt x="501650" y="1403350"/>
                </a:cubicBezTo>
                <a:close/>
                <a:moveTo>
                  <a:pt x="7349808" y="1012825"/>
                </a:moveTo>
                <a:cubicBezTo>
                  <a:pt x="7297999" y="1012825"/>
                  <a:pt x="7251643" y="1033706"/>
                  <a:pt x="7218292" y="1067952"/>
                </a:cubicBezTo>
                <a:cubicBezTo>
                  <a:pt x="7184731" y="1102197"/>
                  <a:pt x="7164385" y="1149598"/>
                  <a:pt x="7164385" y="1202427"/>
                </a:cubicBezTo>
                <a:cubicBezTo>
                  <a:pt x="7164385" y="1255466"/>
                  <a:pt x="7184731" y="1302866"/>
                  <a:pt x="7218292" y="1336903"/>
                </a:cubicBezTo>
                <a:cubicBezTo>
                  <a:pt x="7251643" y="1371148"/>
                  <a:pt x="7297999" y="1392238"/>
                  <a:pt x="7349808" y="1392238"/>
                </a:cubicBezTo>
                <a:cubicBezTo>
                  <a:pt x="7401827" y="1392238"/>
                  <a:pt x="7448393" y="1371357"/>
                  <a:pt x="7481953" y="1337320"/>
                </a:cubicBezTo>
                <a:cubicBezTo>
                  <a:pt x="7515304" y="1303075"/>
                  <a:pt x="7535860" y="1255675"/>
                  <a:pt x="7535860" y="1202427"/>
                </a:cubicBezTo>
                <a:cubicBezTo>
                  <a:pt x="7535860" y="1149598"/>
                  <a:pt x="7515304" y="1102197"/>
                  <a:pt x="7481534" y="1067952"/>
                </a:cubicBezTo>
                <a:cubicBezTo>
                  <a:pt x="7447973" y="1033706"/>
                  <a:pt x="7401408" y="1012825"/>
                  <a:pt x="7349808" y="1012825"/>
                </a:cubicBezTo>
                <a:close/>
                <a:moveTo>
                  <a:pt x="10448922" y="946150"/>
                </a:moveTo>
                <a:lnTo>
                  <a:pt x="10552110" y="946150"/>
                </a:lnTo>
                <a:lnTo>
                  <a:pt x="10671172" y="1139825"/>
                </a:lnTo>
                <a:lnTo>
                  <a:pt x="10790235" y="1333501"/>
                </a:lnTo>
                <a:lnTo>
                  <a:pt x="10790235" y="946150"/>
                </a:lnTo>
                <a:lnTo>
                  <a:pt x="10869610" y="946150"/>
                </a:lnTo>
                <a:lnTo>
                  <a:pt x="10869610" y="1458913"/>
                </a:lnTo>
                <a:lnTo>
                  <a:pt x="10772772" y="1458913"/>
                </a:lnTo>
                <a:lnTo>
                  <a:pt x="10650535" y="1260475"/>
                </a:lnTo>
                <a:lnTo>
                  <a:pt x="10528297" y="1062038"/>
                </a:lnTo>
                <a:lnTo>
                  <a:pt x="10528297" y="1458913"/>
                </a:lnTo>
                <a:lnTo>
                  <a:pt x="10448922" y="1458913"/>
                </a:lnTo>
                <a:close/>
                <a:moveTo>
                  <a:pt x="10185397" y="946150"/>
                </a:moveTo>
                <a:lnTo>
                  <a:pt x="10267947" y="946150"/>
                </a:lnTo>
                <a:lnTo>
                  <a:pt x="10267947" y="1458913"/>
                </a:lnTo>
                <a:lnTo>
                  <a:pt x="10185397" y="1458913"/>
                </a:lnTo>
                <a:close/>
                <a:moveTo>
                  <a:pt x="9656760" y="946150"/>
                </a:moveTo>
                <a:lnTo>
                  <a:pt x="10059985" y="946150"/>
                </a:lnTo>
                <a:lnTo>
                  <a:pt x="10059985" y="1022350"/>
                </a:lnTo>
                <a:lnTo>
                  <a:pt x="9899648" y="1022350"/>
                </a:lnTo>
                <a:lnTo>
                  <a:pt x="9899648" y="1458913"/>
                </a:lnTo>
                <a:lnTo>
                  <a:pt x="9817098" y="1458913"/>
                </a:lnTo>
                <a:lnTo>
                  <a:pt x="9817098" y="1022350"/>
                </a:lnTo>
                <a:lnTo>
                  <a:pt x="9656760" y="1022350"/>
                </a:lnTo>
                <a:close/>
                <a:moveTo>
                  <a:pt x="9336085" y="946150"/>
                </a:moveTo>
                <a:lnTo>
                  <a:pt x="9418635" y="946150"/>
                </a:lnTo>
                <a:lnTo>
                  <a:pt x="9418635" y="1382713"/>
                </a:lnTo>
                <a:lnTo>
                  <a:pt x="9671048" y="1382713"/>
                </a:lnTo>
                <a:lnTo>
                  <a:pt x="9671048" y="1458913"/>
                </a:lnTo>
                <a:lnTo>
                  <a:pt x="9336085" y="1458913"/>
                </a:lnTo>
                <a:close/>
                <a:moveTo>
                  <a:pt x="8766172" y="946150"/>
                </a:moveTo>
                <a:cubicBezTo>
                  <a:pt x="8848414" y="946150"/>
                  <a:pt x="8848414" y="946150"/>
                  <a:pt x="8848414" y="946150"/>
                </a:cubicBezTo>
                <a:cubicBezTo>
                  <a:pt x="8848414" y="1260391"/>
                  <a:pt x="8848414" y="1260391"/>
                  <a:pt x="8848414" y="1260391"/>
                </a:cubicBezTo>
                <a:cubicBezTo>
                  <a:pt x="8848414" y="1297706"/>
                  <a:pt x="8861356" y="1331038"/>
                  <a:pt x="8883900" y="1355146"/>
                </a:cubicBezTo>
                <a:cubicBezTo>
                  <a:pt x="8906443" y="1379044"/>
                  <a:pt x="8939006" y="1393718"/>
                  <a:pt x="8978249" y="1393718"/>
                </a:cubicBezTo>
                <a:cubicBezTo>
                  <a:pt x="9017074" y="1393718"/>
                  <a:pt x="9049219" y="1379044"/>
                  <a:pt x="9071972" y="1355146"/>
                </a:cubicBezTo>
                <a:cubicBezTo>
                  <a:pt x="9094515" y="1331038"/>
                  <a:pt x="9107457" y="1297706"/>
                  <a:pt x="9107457" y="1260391"/>
                </a:cubicBezTo>
                <a:cubicBezTo>
                  <a:pt x="9107457" y="946150"/>
                  <a:pt x="9107457" y="946150"/>
                  <a:pt x="9107457" y="946150"/>
                </a:cubicBezTo>
                <a:cubicBezTo>
                  <a:pt x="9188447" y="946150"/>
                  <a:pt x="9188447" y="946150"/>
                  <a:pt x="9188447" y="946150"/>
                </a:cubicBezTo>
                <a:cubicBezTo>
                  <a:pt x="9188447" y="1261230"/>
                  <a:pt x="9188447" y="1261230"/>
                  <a:pt x="9188447" y="1261230"/>
                </a:cubicBezTo>
                <a:cubicBezTo>
                  <a:pt x="9188447" y="1321185"/>
                  <a:pt x="9166112" y="1373384"/>
                  <a:pt x="9128539" y="1410489"/>
                </a:cubicBezTo>
                <a:cubicBezTo>
                  <a:pt x="9090758" y="1447804"/>
                  <a:pt x="9038156" y="1470025"/>
                  <a:pt x="8977623" y="1470025"/>
                </a:cubicBezTo>
                <a:cubicBezTo>
                  <a:pt x="8917089" y="1470025"/>
                  <a:pt x="8864278" y="1447804"/>
                  <a:pt x="8826497" y="1410489"/>
                </a:cubicBezTo>
                <a:cubicBezTo>
                  <a:pt x="8788716" y="1373384"/>
                  <a:pt x="8766172" y="1321185"/>
                  <a:pt x="8766172" y="1261230"/>
                </a:cubicBezTo>
                <a:cubicBezTo>
                  <a:pt x="8766172" y="946150"/>
                  <a:pt x="8766172" y="946150"/>
                  <a:pt x="8766172" y="946150"/>
                </a:cubicBezTo>
                <a:close/>
                <a:moveTo>
                  <a:pt x="7737472" y="946150"/>
                </a:moveTo>
                <a:lnTo>
                  <a:pt x="7839072" y="946150"/>
                </a:lnTo>
                <a:lnTo>
                  <a:pt x="7958134" y="1139825"/>
                </a:lnTo>
                <a:lnTo>
                  <a:pt x="8077197" y="1333501"/>
                </a:lnTo>
                <a:lnTo>
                  <a:pt x="8077197" y="946150"/>
                </a:lnTo>
                <a:lnTo>
                  <a:pt x="8156572" y="946150"/>
                </a:lnTo>
                <a:lnTo>
                  <a:pt x="8156572" y="1458913"/>
                </a:lnTo>
                <a:lnTo>
                  <a:pt x="8061322" y="1458913"/>
                </a:lnTo>
                <a:lnTo>
                  <a:pt x="7939084" y="1260475"/>
                </a:lnTo>
                <a:lnTo>
                  <a:pt x="7815259" y="1062038"/>
                </a:lnTo>
                <a:lnTo>
                  <a:pt x="7815259" y="1458913"/>
                </a:lnTo>
                <a:lnTo>
                  <a:pt x="7737472" y="1458913"/>
                </a:lnTo>
                <a:close/>
                <a:moveTo>
                  <a:pt x="11253544" y="936625"/>
                </a:moveTo>
                <a:cubicBezTo>
                  <a:pt x="11284280" y="936625"/>
                  <a:pt x="11313343" y="940389"/>
                  <a:pt x="11340315" y="948334"/>
                </a:cubicBezTo>
                <a:cubicBezTo>
                  <a:pt x="11367287" y="956071"/>
                  <a:pt x="11391959" y="967989"/>
                  <a:pt x="11414331" y="984090"/>
                </a:cubicBezTo>
                <a:cubicBezTo>
                  <a:pt x="11392795" y="1017545"/>
                  <a:pt x="11392795" y="1017545"/>
                  <a:pt x="11392795" y="1017545"/>
                </a:cubicBezTo>
                <a:cubicBezTo>
                  <a:pt x="11371260" y="1051209"/>
                  <a:pt x="11371260" y="1051209"/>
                  <a:pt x="11371260" y="1051209"/>
                </a:cubicBezTo>
                <a:cubicBezTo>
                  <a:pt x="11354114" y="1038036"/>
                  <a:pt x="11335715" y="1028627"/>
                  <a:pt x="11316270" y="1022354"/>
                </a:cubicBezTo>
                <a:cubicBezTo>
                  <a:pt x="11296616" y="1016290"/>
                  <a:pt x="11275498" y="1013363"/>
                  <a:pt x="11252917" y="1013363"/>
                </a:cubicBezTo>
                <a:cubicBezTo>
                  <a:pt x="11201273" y="1013363"/>
                  <a:pt x="11155483" y="1034063"/>
                  <a:pt x="11122657" y="1067936"/>
                </a:cubicBezTo>
                <a:cubicBezTo>
                  <a:pt x="11089622" y="1102019"/>
                  <a:pt x="11069549" y="1149692"/>
                  <a:pt x="11069549" y="1203221"/>
                </a:cubicBezTo>
                <a:cubicBezTo>
                  <a:pt x="11069549" y="1256958"/>
                  <a:pt x="11088785" y="1304631"/>
                  <a:pt x="11120984" y="1338923"/>
                </a:cubicBezTo>
                <a:cubicBezTo>
                  <a:pt x="11153393" y="1373214"/>
                  <a:pt x="11198346" y="1394124"/>
                  <a:pt x="11249990" y="1394124"/>
                </a:cubicBezTo>
                <a:cubicBezTo>
                  <a:pt x="11297452" y="1394124"/>
                  <a:pt x="11335924" y="1378860"/>
                  <a:pt x="11364360" y="1353350"/>
                </a:cubicBezTo>
                <a:cubicBezTo>
                  <a:pt x="11392795" y="1328050"/>
                  <a:pt x="11410986" y="1292295"/>
                  <a:pt x="11418095" y="1251521"/>
                </a:cubicBezTo>
                <a:cubicBezTo>
                  <a:pt x="11244136" y="1251521"/>
                  <a:pt x="11244136" y="1251521"/>
                  <a:pt x="11244136" y="1251521"/>
                </a:cubicBezTo>
                <a:cubicBezTo>
                  <a:pt x="11267971" y="1214303"/>
                  <a:pt x="11267971" y="1214303"/>
                  <a:pt x="11267971" y="1214303"/>
                </a:cubicBezTo>
                <a:cubicBezTo>
                  <a:pt x="11291598" y="1177084"/>
                  <a:pt x="11291598" y="1177084"/>
                  <a:pt x="11291598" y="1177084"/>
                </a:cubicBezTo>
                <a:cubicBezTo>
                  <a:pt x="11496083" y="1177084"/>
                  <a:pt x="11496083" y="1177084"/>
                  <a:pt x="11496083" y="1177084"/>
                </a:cubicBezTo>
                <a:cubicBezTo>
                  <a:pt x="11497338" y="1181057"/>
                  <a:pt x="11498174" y="1186911"/>
                  <a:pt x="11498802" y="1193393"/>
                </a:cubicBezTo>
                <a:cubicBezTo>
                  <a:pt x="11499429" y="1199875"/>
                  <a:pt x="11499847" y="1206984"/>
                  <a:pt x="11499847" y="1213466"/>
                </a:cubicBezTo>
                <a:cubicBezTo>
                  <a:pt x="11499847" y="1286231"/>
                  <a:pt x="11474339" y="1350214"/>
                  <a:pt x="11430222" y="1396215"/>
                </a:cubicBezTo>
                <a:cubicBezTo>
                  <a:pt x="11386105" y="1442216"/>
                  <a:pt x="11323379" y="1470025"/>
                  <a:pt x="11249154" y="1470025"/>
                </a:cubicBezTo>
                <a:cubicBezTo>
                  <a:pt x="11175137" y="1470025"/>
                  <a:pt x="11109066" y="1440334"/>
                  <a:pt x="11061813" y="1392242"/>
                </a:cubicBezTo>
                <a:cubicBezTo>
                  <a:pt x="11014351" y="1344150"/>
                  <a:pt x="10985497" y="1277449"/>
                  <a:pt x="10985497" y="1203221"/>
                </a:cubicBezTo>
                <a:cubicBezTo>
                  <a:pt x="10985497" y="1129201"/>
                  <a:pt x="11015187" y="1062500"/>
                  <a:pt x="11063695" y="1014408"/>
                </a:cubicBezTo>
                <a:cubicBezTo>
                  <a:pt x="11111994" y="966317"/>
                  <a:pt x="11179110" y="936625"/>
                  <a:pt x="11253544" y="936625"/>
                </a:cubicBezTo>
                <a:close/>
                <a:moveTo>
                  <a:pt x="8471697" y="936625"/>
                </a:moveTo>
                <a:cubicBezTo>
                  <a:pt x="8502452" y="936625"/>
                  <a:pt x="8530906" y="941434"/>
                  <a:pt x="8556850" y="949798"/>
                </a:cubicBezTo>
                <a:cubicBezTo>
                  <a:pt x="8582793" y="958162"/>
                  <a:pt x="8606225" y="970080"/>
                  <a:pt x="8626729" y="984717"/>
                </a:cubicBezTo>
                <a:cubicBezTo>
                  <a:pt x="8626729" y="984717"/>
                  <a:pt x="8626729" y="984717"/>
                  <a:pt x="8606225" y="1017336"/>
                </a:cubicBezTo>
                <a:cubicBezTo>
                  <a:pt x="8606225" y="1017336"/>
                  <a:pt x="8606225" y="1017336"/>
                  <a:pt x="8585722" y="1049745"/>
                </a:cubicBezTo>
                <a:cubicBezTo>
                  <a:pt x="8566474" y="1037409"/>
                  <a:pt x="8547644" y="1027581"/>
                  <a:pt x="8528605" y="1021099"/>
                </a:cubicBezTo>
                <a:cubicBezTo>
                  <a:pt x="8509775" y="1014617"/>
                  <a:pt x="8490736" y="1011063"/>
                  <a:pt x="8471070" y="1011063"/>
                </a:cubicBezTo>
                <a:cubicBezTo>
                  <a:pt x="8441151" y="1011063"/>
                  <a:pt x="8418974" y="1019217"/>
                  <a:pt x="8404328" y="1032181"/>
                </a:cubicBezTo>
                <a:cubicBezTo>
                  <a:pt x="8389683" y="1045354"/>
                  <a:pt x="8382570" y="1063755"/>
                  <a:pt x="8382570" y="1084246"/>
                </a:cubicBezTo>
                <a:cubicBezTo>
                  <a:pt x="8382570" y="1108292"/>
                  <a:pt x="8393449" y="1123556"/>
                  <a:pt x="8412697" y="1135474"/>
                </a:cubicBezTo>
                <a:cubicBezTo>
                  <a:pt x="8432155" y="1147183"/>
                  <a:pt x="8459772" y="1155338"/>
                  <a:pt x="8493038" y="1165165"/>
                </a:cubicBezTo>
                <a:cubicBezTo>
                  <a:pt x="8532789" y="1177293"/>
                  <a:pt x="8571704" y="1190257"/>
                  <a:pt x="8600786" y="1212421"/>
                </a:cubicBezTo>
                <a:cubicBezTo>
                  <a:pt x="8629658" y="1234585"/>
                  <a:pt x="8648697" y="1265740"/>
                  <a:pt x="8648697" y="1314250"/>
                </a:cubicBezTo>
                <a:cubicBezTo>
                  <a:pt x="8648697" y="1359205"/>
                  <a:pt x="8632169" y="1398097"/>
                  <a:pt x="8601413" y="1425906"/>
                </a:cubicBezTo>
                <a:cubicBezTo>
                  <a:pt x="8570658" y="1453507"/>
                  <a:pt x="8525467" y="1470025"/>
                  <a:pt x="8468140" y="1470025"/>
                </a:cubicBezTo>
                <a:cubicBezTo>
                  <a:pt x="8427552" y="1470025"/>
                  <a:pt x="8393031" y="1463125"/>
                  <a:pt x="8363531" y="1452461"/>
                </a:cubicBezTo>
                <a:cubicBezTo>
                  <a:pt x="8333821" y="1441797"/>
                  <a:pt x="8308715" y="1427161"/>
                  <a:pt x="8286747" y="1411479"/>
                </a:cubicBezTo>
                <a:cubicBezTo>
                  <a:pt x="8286747" y="1411479"/>
                  <a:pt x="8286747" y="1411479"/>
                  <a:pt x="8307251" y="1379069"/>
                </a:cubicBezTo>
                <a:cubicBezTo>
                  <a:pt x="8307251" y="1379069"/>
                  <a:pt x="8307251" y="1379069"/>
                  <a:pt x="8327754" y="1346450"/>
                </a:cubicBezTo>
                <a:cubicBezTo>
                  <a:pt x="8349931" y="1360669"/>
                  <a:pt x="8372318" y="1373005"/>
                  <a:pt x="8395541" y="1381578"/>
                </a:cubicBezTo>
                <a:cubicBezTo>
                  <a:pt x="8418765" y="1390360"/>
                  <a:pt x="8442825" y="1395378"/>
                  <a:pt x="8468768" y="1395378"/>
                </a:cubicBezTo>
                <a:cubicBezTo>
                  <a:pt x="8500569" y="1395378"/>
                  <a:pt x="8525048" y="1387224"/>
                  <a:pt x="8541367" y="1373633"/>
                </a:cubicBezTo>
                <a:cubicBezTo>
                  <a:pt x="8557686" y="1360041"/>
                  <a:pt x="8566055" y="1341014"/>
                  <a:pt x="8566055" y="1319477"/>
                </a:cubicBezTo>
                <a:cubicBezTo>
                  <a:pt x="8566055" y="1295640"/>
                  <a:pt x="8554967" y="1280376"/>
                  <a:pt x="8535509" y="1268458"/>
                </a:cubicBezTo>
                <a:cubicBezTo>
                  <a:pt x="8516261" y="1256540"/>
                  <a:pt x="8488644" y="1248176"/>
                  <a:pt x="8455587" y="1238348"/>
                </a:cubicBezTo>
                <a:cubicBezTo>
                  <a:pt x="8415417" y="1226221"/>
                  <a:pt x="8376502" y="1213466"/>
                  <a:pt x="8347630" y="1191511"/>
                </a:cubicBezTo>
                <a:cubicBezTo>
                  <a:pt x="8318758" y="1169556"/>
                  <a:pt x="8299928" y="1138192"/>
                  <a:pt x="8299928" y="1089264"/>
                </a:cubicBezTo>
                <a:cubicBezTo>
                  <a:pt x="8299928" y="1044727"/>
                  <a:pt x="8315829" y="1006463"/>
                  <a:pt x="8345329" y="979489"/>
                </a:cubicBezTo>
                <a:cubicBezTo>
                  <a:pt x="8374828" y="952516"/>
                  <a:pt x="8417718" y="936625"/>
                  <a:pt x="8471697" y="936625"/>
                </a:cubicBezTo>
                <a:close/>
                <a:moveTo>
                  <a:pt x="7349808" y="936625"/>
                </a:moveTo>
                <a:cubicBezTo>
                  <a:pt x="7424849" y="936625"/>
                  <a:pt x="7492344" y="966526"/>
                  <a:pt x="7541183" y="1014826"/>
                </a:cubicBezTo>
                <a:cubicBezTo>
                  <a:pt x="7590023" y="1063127"/>
                  <a:pt x="7619997" y="1129828"/>
                  <a:pt x="7619997" y="1203221"/>
                </a:cubicBezTo>
                <a:cubicBezTo>
                  <a:pt x="7619997" y="1276613"/>
                  <a:pt x="7590023" y="1343314"/>
                  <a:pt x="7541183" y="1391615"/>
                </a:cubicBezTo>
                <a:cubicBezTo>
                  <a:pt x="7492344" y="1440125"/>
                  <a:pt x="7424849" y="1470025"/>
                  <a:pt x="7349808" y="1470025"/>
                </a:cubicBezTo>
                <a:cubicBezTo>
                  <a:pt x="7274767" y="1470025"/>
                  <a:pt x="7207272" y="1440125"/>
                  <a:pt x="7158642" y="1391615"/>
                </a:cubicBezTo>
                <a:cubicBezTo>
                  <a:pt x="7110012" y="1343314"/>
                  <a:pt x="7080247" y="1276613"/>
                  <a:pt x="7080247" y="1203221"/>
                </a:cubicBezTo>
                <a:cubicBezTo>
                  <a:pt x="7080247" y="1129828"/>
                  <a:pt x="7110012" y="1063127"/>
                  <a:pt x="7158642" y="1014826"/>
                </a:cubicBezTo>
                <a:cubicBezTo>
                  <a:pt x="7207272" y="966526"/>
                  <a:pt x="7274767" y="936625"/>
                  <a:pt x="7349808" y="936625"/>
                </a:cubicBezTo>
                <a:close/>
                <a:moveTo>
                  <a:pt x="6837427" y="936625"/>
                </a:moveTo>
                <a:cubicBezTo>
                  <a:pt x="6874092" y="936625"/>
                  <a:pt x="6904891" y="941852"/>
                  <a:pt x="6932756" y="951680"/>
                </a:cubicBezTo>
                <a:cubicBezTo>
                  <a:pt x="6960412" y="961507"/>
                  <a:pt x="6984925" y="975726"/>
                  <a:pt x="7008810" y="993499"/>
                </a:cubicBezTo>
                <a:cubicBezTo>
                  <a:pt x="7008810" y="993499"/>
                  <a:pt x="7008810" y="993499"/>
                  <a:pt x="6987439" y="1026745"/>
                </a:cubicBezTo>
                <a:cubicBezTo>
                  <a:pt x="6987439" y="1026745"/>
                  <a:pt x="6987439" y="1026745"/>
                  <a:pt x="6966278" y="1059991"/>
                </a:cubicBezTo>
                <a:cubicBezTo>
                  <a:pt x="6946584" y="1044727"/>
                  <a:pt x="6926680" y="1032809"/>
                  <a:pt x="6904891" y="1024863"/>
                </a:cubicBezTo>
                <a:cubicBezTo>
                  <a:pt x="6883101" y="1016708"/>
                  <a:pt x="6859845" y="1012526"/>
                  <a:pt x="6833027" y="1012526"/>
                </a:cubicBezTo>
                <a:cubicBezTo>
                  <a:pt x="6782115" y="1012526"/>
                  <a:pt x="6736441" y="1033436"/>
                  <a:pt x="6703338" y="1067727"/>
                </a:cubicBezTo>
                <a:cubicBezTo>
                  <a:pt x="6670444" y="1102019"/>
                  <a:pt x="6649912" y="1149483"/>
                  <a:pt x="6649912" y="1203221"/>
                </a:cubicBezTo>
                <a:cubicBezTo>
                  <a:pt x="6649912" y="1256958"/>
                  <a:pt x="6670444" y="1304631"/>
                  <a:pt x="6703338" y="1338923"/>
                </a:cubicBezTo>
                <a:cubicBezTo>
                  <a:pt x="6736441" y="1373214"/>
                  <a:pt x="6782115" y="1393915"/>
                  <a:pt x="6833027" y="1393915"/>
                </a:cubicBezTo>
                <a:cubicBezTo>
                  <a:pt x="6859845" y="1393915"/>
                  <a:pt x="6883101" y="1389733"/>
                  <a:pt x="6904891" y="1381787"/>
                </a:cubicBezTo>
                <a:cubicBezTo>
                  <a:pt x="6926680" y="1373633"/>
                  <a:pt x="6946584" y="1361923"/>
                  <a:pt x="6966278" y="1346450"/>
                </a:cubicBezTo>
                <a:cubicBezTo>
                  <a:pt x="6966278" y="1346450"/>
                  <a:pt x="6966278" y="1346450"/>
                  <a:pt x="6987439" y="1379696"/>
                </a:cubicBezTo>
                <a:cubicBezTo>
                  <a:pt x="6987439" y="1379696"/>
                  <a:pt x="6987439" y="1379696"/>
                  <a:pt x="7008810" y="1412942"/>
                </a:cubicBezTo>
                <a:cubicBezTo>
                  <a:pt x="6984925" y="1430924"/>
                  <a:pt x="6960412" y="1445143"/>
                  <a:pt x="6932756" y="1454970"/>
                </a:cubicBezTo>
                <a:cubicBezTo>
                  <a:pt x="6904891" y="1464589"/>
                  <a:pt x="6874092" y="1470025"/>
                  <a:pt x="6837427" y="1470025"/>
                </a:cubicBezTo>
                <a:cubicBezTo>
                  <a:pt x="6761373" y="1470025"/>
                  <a:pt x="6693491" y="1440334"/>
                  <a:pt x="6644674" y="1392242"/>
                </a:cubicBezTo>
                <a:cubicBezTo>
                  <a:pt x="6595648" y="1344150"/>
                  <a:pt x="6565897" y="1277449"/>
                  <a:pt x="6565897" y="1203221"/>
                </a:cubicBezTo>
                <a:cubicBezTo>
                  <a:pt x="6565897" y="1129201"/>
                  <a:pt x="6595648" y="1062500"/>
                  <a:pt x="6644674" y="1014408"/>
                </a:cubicBezTo>
                <a:cubicBezTo>
                  <a:pt x="6693491" y="966107"/>
                  <a:pt x="6761373" y="936625"/>
                  <a:pt x="6837427" y="936625"/>
                </a:cubicBezTo>
                <a:close/>
                <a:moveTo>
                  <a:pt x="501650" y="477838"/>
                </a:moveTo>
                <a:cubicBezTo>
                  <a:pt x="501650" y="477838"/>
                  <a:pt x="501650" y="477838"/>
                  <a:pt x="501650" y="981076"/>
                </a:cubicBezTo>
                <a:cubicBezTo>
                  <a:pt x="501650" y="981076"/>
                  <a:pt x="501650" y="981076"/>
                  <a:pt x="786010" y="981076"/>
                </a:cubicBezTo>
                <a:cubicBezTo>
                  <a:pt x="786010" y="981076"/>
                  <a:pt x="786010" y="981076"/>
                  <a:pt x="1070579" y="981076"/>
                </a:cubicBezTo>
                <a:cubicBezTo>
                  <a:pt x="1142870" y="981076"/>
                  <a:pt x="1207013" y="953710"/>
                  <a:pt x="1253188" y="908588"/>
                </a:cubicBezTo>
                <a:cubicBezTo>
                  <a:pt x="1299153" y="863466"/>
                  <a:pt x="1327150" y="800169"/>
                  <a:pt x="1327150" y="727681"/>
                </a:cubicBezTo>
                <a:cubicBezTo>
                  <a:pt x="1327150" y="655402"/>
                  <a:pt x="1299153" y="592942"/>
                  <a:pt x="1253188" y="548446"/>
                </a:cubicBezTo>
                <a:cubicBezTo>
                  <a:pt x="1207013" y="503951"/>
                  <a:pt x="1142870" y="477838"/>
                  <a:pt x="1070579" y="477838"/>
                </a:cubicBezTo>
                <a:cubicBezTo>
                  <a:pt x="1070579" y="477838"/>
                  <a:pt x="1070579" y="477838"/>
                  <a:pt x="501650" y="477838"/>
                </a:cubicBezTo>
                <a:close/>
                <a:moveTo>
                  <a:pt x="6675435" y="336550"/>
                </a:moveTo>
                <a:cubicBezTo>
                  <a:pt x="6675435" y="487363"/>
                  <a:pt x="6675435" y="487363"/>
                  <a:pt x="6675435" y="487363"/>
                </a:cubicBezTo>
                <a:cubicBezTo>
                  <a:pt x="6808467" y="487363"/>
                  <a:pt x="6808467" y="487363"/>
                  <a:pt x="6808467" y="487363"/>
                </a:cubicBezTo>
                <a:cubicBezTo>
                  <a:pt x="6831475" y="487363"/>
                  <a:pt x="6851346" y="478985"/>
                  <a:pt x="6865570" y="465370"/>
                </a:cubicBezTo>
                <a:cubicBezTo>
                  <a:pt x="6879793" y="451755"/>
                  <a:pt x="6888160" y="432903"/>
                  <a:pt x="6888160" y="411957"/>
                </a:cubicBezTo>
                <a:cubicBezTo>
                  <a:pt x="6888160" y="390801"/>
                  <a:pt x="6879793" y="371949"/>
                  <a:pt x="6865570" y="358334"/>
                </a:cubicBezTo>
                <a:cubicBezTo>
                  <a:pt x="6851346" y="344719"/>
                  <a:pt x="6831475" y="336550"/>
                  <a:pt x="6808467" y="336550"/>
                </a:cubicBezTo>
                <a:cubicBezTo>
                  <a:pt x="6675435" y="336550"/>
                  <a:pt x="6675435" y="336550"/>
                  <a:pt x="6675435" y="336550"/>
                </a:cubicBezTo>
                <a:close/>
                <a:moveTo>
                  <a:pt x="6675435" y="122238"/>
                </a:moveTo>
                <a:cubicBezTo>
                  <a:pt x="6675435" y="265113"/>
                  <a:pt x="6675435" y="265113"/>
                  <a:pt x="6675435" y="265113"/>
                </a:cubicBezTo>
                <a:cubicBezTo>
                  <a:pt x="6795279" y="265113"/>
                  <a:pt x="6795279" y="265113"/>
                  <a:pt x="6795279" y="265113"/>
                </a:cubicBezTo>
                <a:cubicBezTo>
                  <a:pt x="6816822" y="265113"/>
                  <a:pt x="6835228" y="257396"/>
                  <a:pt x="6848404" y="244673"/>
                </a:cubicBezTo>
                <a:cubicBezTo>
                  <a:pt x="6861372" y="231949"/>
                  <a:pt x="6869110" y="214012"/>
                  <a:pt x="6869110" y="193571"/>
                </a:cubicBezTo>
                <a:cubicBezTo>
                  <a:pt x="6869110" y="173131"/>
                  <a:pt x="6861372" y="155402"/>
                  <a:pt x="6848404" y="142679"/>
                </a:cubicBezTo>
                <a:cubicBezTo>
                  <a:pt x="6835228" y="129747"/>
                  <a:pt x="6816822" y="122238"/>
                  <a:pt x="6795279" y="122238"/>
                </a:cubicBezTo>
                <a:cubicBezTo>
                  <a:pt x="6675435" y="122238"/>
                  <a:pt x="6675435" y="122238"/>
                  <a:pt x="6675435" y="122238"/>
                </a:cubicBezTo>
                <a:close/>
                <a:moveTo>
                  <a:pt x="8850791" y="114300"/>
                </a:moveTo>
                <a:cubicBezTo>
                  <a:pt x="8799203" y="114300"/>
                  <a:pt x="8753045" y="135269"/>
                  <a:pt x="8719837" y="169657"/>
                </a:cubicBezTo>
                <a:cubicBezTo>
                  <a:pt x="8686419" y="204046"/>
                  <a:pt x="8666160" y="251645"/>
                  <a:pt x="8666160" y="304905"/>
                </a:cubicBezTo>
                <a:cubicBezTo>
                  <a:pt x="8666160" y="357956"/>
                  <a:pt x="8686419" y="405554"/>
                  <a:pt x="8719837" y="439943"/>
                </a:cubicBezTo>
                <a:cubicBezTo>
                  <a:pt x="8753045" y="474332"/>
                  <a:pt x="8799203" y="495300"/>
                  <a:pt x="8850791" y="495300"/>
                </a:cubicBezTo>
                <a:cubicBezTo>
                  <a:pt x="8902588" y="495300"/>
                  <a:pt x="8948954" y="474541"/>
                  <a:pt x="8982163" y="440153"/>
                </a:cubicBezTo>
                <a:cubicBezTo>
                  <a:pt x="9015580" y="405974"/>
                  <a:pt x="9036048" y="358375"/>
                  <a:pt x="9036048" y="304905"/>
                </a:cubicBezTo>
                <a:cubicBezTo>
                  <a:pt x="9036048" y="251645"/>
                  <a:pt x="9015371" y="204046"/>
                  <a:pt x="8981954" y="169657"/>
                </a:cubicBezTo>
                <a:cubicBezTo>
                  <a:pt x="8948536" y="135269"/>
                  <a:pt x="8902170" y="114300"/>
                  <a:pt x="8850791" y="114300"/>
                </a:cubicBezTo>
                <a:close/>
                <a:moveTo>
                  <a:pt x="7335415" y="114300"/>
                </a:moveTo>
                <a:cubicBezTo>
                  <a:pt x="7283845" y="114300"/>
                  <a:pt x="7237515" y="135269"/>
                  <a:pt x="7203974" y="169657"/>
                </a:cubicBezTo>
                <a:cubicBezTo>
                  <a:pt x="7170642" y="204046"/>
                  <a:pt x="7150097" y="251645"/>
                  <a:pt x="7150097" y="304905"/>
                </a:cubicBezTo>
                <a:cubicBezTo>
                  <a:pt x="7150097" y="357956"/>
                  <a:pt x="7170642" y="405554"/>
                  <a:pt x="7203974" y="439943"/>
                </a:cubicBezTo>
                <a:cubicBezTo>
                  <a:pt x="7237515" y="474332"/>
                  <a:pt x="7283845" y="495300"/>
                  <a:pt x="7335415" y="495300"/>
                </a:cubicBezTo>
                <a:cubicBezTo>
                  <a:pt x="7387405" y="495300"/>
                  <a:pt x="7433944" y="474541"/>
                  <a:pt x="7467486" y="440153"/>
                </a:cubicBezTo>
                <a:cubicBezTo>
                  <a:pt x="7501028" y="405974"/>
                  <a:pt x="7521572" y="358375"/>
                  <a:pt x="7521572" y="304905"/>
                </a:cubicBezTo>
                <a:cubicBezTo>
                  <a:pt x="7521572" y="251645"/>
                  <a:pt x="7500818" y="204046"/>
                  <a:pt x="7467067" y="169657"/>
                </a:cubicBezTo>
                <a:cubicBezTo>
                  <a:pt x="7433525" y="135269"/>
                  <a:pt x="7386986" y="114300"/>
                  <a:pt x="7335415" y="114300"/>
                </a:cubicBezTo>
                <a:close/>
                <a:moveTo>
                  <a:pt x="9237660" y="49213"/>
                </a:moveTo>
                <a:lnTo>
                  <a:pt x="9339260" y="49213"/>
                </a:lnTo>
                <a:lnTo>
                  <a:pt x="9458322" y="242888"/>
                </a:lnTo>
                <a:lnTo>
                  <a:pt x="9578972" y="436563"/>
                </a:lnTo>
                <a:lnTo>
                  <a:pt x="9578972" y="49213"/>
                </a:lnTo>
                <a:lnTo>
                  <a:pt x="9656760" y="49213"/>
                </a:lnTo>
                <a:lnTo>
                  <a:pt x="9656760" y="560388"/>
                </a:lnTo>
                <a:lnTo>
                  <a:pt x="9561510" y="560388"/>
                </a:lnTo>
                <a:lnTo>
                  <a:pt x="9439272" y="363538"/>
                </a:lnTo>
                <a:lnTo>
                  <a:pt x="9317035" y="165101"/>
                </a:lnTo>
                <a:lnTo>
                  <a:pt x="9317035" y="560388"/>
                </a:lnTo>
                <a:lnTo>
                  <a:pt x="9237660" y="560388"/>
                </a:lnTo>
                <a:close/>
                <a:moveTo>
                  <a:pt x="8126410" y="49213"/>
                </a:moveTo>
                <a:lnTo>
                  <a:pt x="8529635" y="49213"/>
                </a:lnTo>
                <a:lnTo>
                  <a:pt x="8529635" y="125413"/>
                </a:lnTo>
                <a:lnTo>
                  <a:pt x="8369298" y="125413"/>
                </a:lnTo>
                <a:lnTo>
                  <a:pt x="8369298" y="560388"/>
                </a:lnTo>
                <a:lnTo>
                  <a:pt x="8285160" y="560388"/>
                </a:lnTo>
                <a:lnTo>
                  <a:pt x="8285160" y="125413"/>
                </a:lnTo>
                <a:lnTo>
                  <a:pt x="8126410" y="125413"/>
                </a:lnTo>
                <a:close/>
                <a:moveTo>
                  <a:pt x="6592885" y="49213"/>
                </a:moveTo>
                <a:cubicBezTo>
                  <a:pt x="6795851" y="49213"/>
                  <a:pt x="6795851" y="49213"/>
                  <a:pt x="6795851" y="49213"/>
                </a:cubicBezTo>
                <a:cubicBezTo>
                  <a:pt x="6840537" y="49213"/>
                  <a:pt x="6879794" y="63633"/>
                  <a:pt x="6907775" y="87875"/>
                </a:cubicBezTo>
                <a:cubicBezTo>
                  <a:pt x="6935756" y="112117"/>
                  <a:pt x="6952670" y="146182"/>
                  <a:pt x="6952670" y="185680"/>
                </a:cubicBezTo>
                <a:cubicBezTo>
                  <a:pt x="6952670" y="208041"/>
                  <a:pt x="6946823" y="228103"/>
                  <a:pt x="6936382" y="245658"/>
                </a:cubicBezTo>
                <a:cubicBezTo>
                  <a:pt x="6925733" y="263004"/>
                  <a:pt x="6910698" y="277633"/>
                  <a:pt x="6892114" y="288709"/>
                </a:cubicBezTo>
                <a:cubicBezTo>
                  <a:pt x="6916963" y="300621"/>
                  <a:pt x="6937009" y="318176"/>
                  <a:pt x="6950791" y="339492"/>
                </a:cubicBezTo>
                <a:cubicBezTo>
                  <a:pt x="6964572" y="360808"/>
                  <a:pt x="6972298" y="385677"/>
                  <a:pt x="6972298" y="412845"/>
                </a:cubicBezTo>
                <a:cubicBezTo>
                  <a:pt x="6972298" y="454015"/>
                  <a:pt x="6955384" y="491005"/>
                  <a:pt x="6926359" y="517546"/>
                </a:cubicBezTo>
                <a:cubicBezTo>
                  <a:pt x="6897543" y="544087"/>
                  <a:pt x="6856616" y="560388"/>
                  <a:pt x="6808798" y="560388"/>
                </a:cubicBezTo>
                <a:cubicBezTo>
                  <a:pt x="6592885" y="560388"/>
                  <a:pt x="6592885" y="560388"/>
                  <a:pt x="6592885" y="560388"/>
                </a:cubicBezTo>
                <a:cubicBezTo>
                  <a:pt x="6592885" y="49213"/>
                  <a:pt x="6592885" y="49213"/>
                  <a:pt x="6592885" y="49213"/>
                </a:cubicBezTo>
                <a:close/>
                <a:moveTo>
                  <a:pt x="8850790" y="38100"/>
                </a:moveTo>
                <a:cubicBezTo>
                  <a:pt x="8925610" y="38100"/>
                  <a:pt x="8992907" y="68001"/>
                  <a:pt x="9041603" y="116301"/>
                </a:cubicBezTo>
                <a:cubicBezTo>
                  <a:pt x="9090299" y="164602"/>
                  <a:pt x="9120185" y="231303"/>
                  <a:pt x="9120185" y="304905"/>
                </a:cubicBezTo>
                <a:cubicBezTo>
                  <a:pt x="9120185" y="378297"/>
                  <a:pt x="9090299" y="444998"/>
                  <a:pt x="9041603" y="493090"/>
                </a:cubicBezTo>
                <a:cubicBezTo>
                  <a:pt x="8992907" y="541600"/>
                  <a:pt x="8925610" y="571500"/>
                  <a:pt x="8850790" y="571500"/>
                </a:cubicBezTo>
                <a:cubicBezTo>
                  <a:pt x="8775761" y="571500"/>
                  <a:pt x="8708673" y="541600"/>
                  <a:pt x="8660186" y="493090"/>
                </a:cubicBezTo>
                <a:cubicBezTo>
                  <a:pt x="8611699" y="444998"/>
                  <a:pt x="8582022" y="378297"/>
                  <a:pt x="8582022" y="304905"/>
                </a:cubicBezTo>
                <a:cubicBezTo>
                  <a:pt x="8582022" y="231303"/>
                  <a:pt x="8611699" y="164602"/>
                  <a:pt x="8660186" y="116301"/>
                </a:cubicBezTo>
                <a:cubicBezTo>
                  <a:pt x="8708673" y="68001"/>
                  <a:pt x="8775761" y="38100"/>
                  <a:pt x="8850790" y="38100"/>
                </a:cubicBezTo>
                <a:close/>
                <a:moveTo>
                  <a:pt x="7870035" y="38100"/>
                </a:moveTo>
                <a:cubicBezTo>
                  <a:pt x="7871499" y="38100"/>
                  <a:pt x="7871499" y="38100"/>
                  <a:pt x="7871499" y="38100"/>
                </a:cubicBezTo>
                <a:cubicBezTo>
                  <a:pt x="7901627" y="38309"/>
                  <a:pt x="7929663" y="42909"/>
                  <a:pt x="7955187" y="51273"/>
                </a:cubicBezTo>
                <a:cubicBezTo>
                  <a:pt x="7981131" y="59637"/>
                  <a:pt x="8004563" y="71764"/>
                  <a:pt x="8025067" y="86401"/>
                </a:cubicBezTo>
                <a:cubicBezTo>
                  <a:pt x="8004563" y="118811"/>
                  <a:pt x="8004563" y="118811"/>
                  <a:pt x="8004563" y="118811"/>
                </a:cubicBezTo>
                <a:cubicBezTo>
                  <a:pt x="7984060" y="151429"/>
                  <a:pt x="7984060" y="151429"/>
                  <a:pt x="7984060" y="151429"/>
                </a:cubicBezTo>
                <a:cubicBezTo>
                  <a:pt x="7964811" y="138884"/>
                  <a:pt x="7945982" y="129265"/>
                  <a:pt x="7926943" y="122574"/>
                </a:cubicBezTo>
                <a:cubicBezTo>
                  <a:pt x="7908113" y="116092"/>
                  <a:pt x="7889074" y="112538"/>
                  <a:pt x="7869198" y="112538"/>
                </a:cubicBezTo>
                <a:cubicBezTo>
                  <a:pt x="7839280" y="112538"/>
                  <a:pt x="7817312" y="120692"/>
                  <a:pt x="7802666" y="133865"/>
                </a:cubicBezTo>
                <a:cubicBezTo>
                  <a:pt x="7788021" y="147038"/>
                  <a:pt x="7780907" y="165230"/>
                  <a:pt x="7780907" y="185721"/>
                </a:cubicBezTo>
                <a:cubicBezTo>
                  <a:pt x="7780907" y="209767"/>
                  <a:pt x="7791787" y="225031"/>
                  <a:pt x="7811035" y="236949"/>
                </a:cubicBezTo>
                <a:cubicBezTo>
                  <a:pt x="7830283" y="248658"/>
                  <a:pt x="7857900" y="257022"/>
                  <a:pt x="7891166" y="266849"/>
                </a:cubicBezTo>
                <a:cubicBezTo>
                  <a:pt x="7931127" y="278977"/>
                  <a:pt x="7970042" y="291941"/>
                  <a:pt x="7998914" y="313896"/>
                </a:cubicBezTo>
                <a:cubicBezTo>
                  <a:pt x="8027996" y="336060"/>
                  <a:pt x="8047035" y="367424"/>
                  <a:pt x="8047035" y="415934"/>
                </a:cubicBezTo>
                <a:cubicBezTo>
                  <a:pt x="8047035" y="460889"/>
                  <a:pt x="8030506" y="499781"/>
                  <a:pt x="7999751" y="527381"/>
                </a:cubicBezTo>
                <a:cubicBezTo>
                  <a:pt x="7968787" y="554982"/>
                  <a:pt x="7923804" y="571500"/>
                  <a:pt x="7866478" y="571500"/>
                </a:cubicBezTo>
                <a:cubicBezTo>
                  <a:pt x="7825890" y="571500"/>
                  <a:pt x="7791368" y="564809"/>
                  <a:pt x="7761659" y="554145"/>
                </a:cubicBezTo>
                <a:cubicBezTo>
                  <a:pt x="7731950" y="543272"/>
                  <a:pt x="7707053" y="528845"/>
                  <a:pt x="7685085" y="512954"/>
                </a:cubicBezTo>
                <a:cubicBezTo>
                  <a:pt x="7725883" y="447925"/>
                  <a:pt x="7725883" y="447925"/>
                  <a:pt x="7725883" y="447925"/>
                </a:cubicBezTo>
                <a:cubicBezTo>
                  <a:pt x="7748269" y="462353"/>
                  <a:pt x="7770656" y="474480"/>
                  <a:pt x="7793879" y="483053"/>
                </a:cubicBezTo>
                <a:cubicBezTo>
                  <a:pt x="7816893" y="491835"/>
                  <a:pt x="7841163" y="497063"/>
                  <a:pt x="7867106" y="497063"/>
                </a:cubicBezTo>
                <a:cubicBezTo>
                  <a:pt x="7898907" y="497063"/>
                  <a:pt x="7923177" y="488699"/>
                  <a:pt x="7939496" y="475108"/>
                </a:cubicBezTo>
                <a:cubicBezTo>
                  <a:pt x="7956024" y="461516"/>
                  <a:pt x="7964393" y="442489"/>
                  <a:pt x="7964393" y="420952"/>
                </a:cubicBezTo>
                <a:cubicBezTo>
                  <a:pt x="7964393" y="397324"/>
                  <a:pt x="7953095" y="381851"/>
                  <a:pt x="7933847" y="369933"/>
                </a:cubicBezTo>
                <a:cubicBezTo>
                  <a:pt x="7914389" y="358224"/>
                  <a:pt x="7886982" y="349860"/>
                  <a:pt x="7853925" y="339823"/>
                </a:cubicBezTo>
                <a:cubicBezTo>
                  <a:pt x="7813755" y="327696"/>
                  <a:pt x="7774840" y="314941"/>
                  <a:pt x="7745968" y="292986"/>
                </a:cubicBezTo>
                <a:cubicBezTo>
                  <a:pt x="7717095" y="271031"/>
                  <a:pt x="7698266" y="239667"/>
                  <a:pt x="7698266" y="190739"/>
                </a:cubicBezTo>
                <a:cubicBezTo>
                  <a:pt x="7698266" y="146202"/>
                  <a:pt x="7714166" y="107938"/>
                  <a:pt x="7743666" y="80964"/>
                </a:cubicBezTo>
                <a:cubicBezTo>
                  <a:pt x="7772957" y="53991"/>
                  <a:pt x="7815847" y="38100"/>
                  <a:pt x="7870035" y="38100"/>
                </a:cubicBezTo>
                <a:close/>
                <a:moveTo>
                  <a:pt x="7334624" y="38100"/>
                </a:moveTo>
                <a:cubicBezTo>
                  <a:pt x="7409415" y="38100"/>
                  <a:pt x="7476894" y="68001"/>
                  <a:pt x="7525363" y="116301"/>
                </a:cubicBezTo>
                <a:cubicBezTo>
                  <a:pt x="7574040" y="164602"/>
                  <a:pt x="7604123" y="231303"/>
                  <a:pt x="7604123" y="304905"/>
                </a:cubicBezTo>
                <a:cubicBezTo>
                  <a:pt x="7604123" y="378297"/>
                  <a:pt x="7574040" y="444998"/>
                  <a:pt x="7525363" y="493090"/>
                </a:cubicBezTo>
                <a:cubicBezTo>
                  <a:pt x="7476894" y="541600"/>
                  <a:pt x="7409415" y="571500"/>
                  <a:pt x="7334624" y="571500"/>
                </a:cubicBezTo>
                <a:cubicBezTo>
                  <a:pt x="7259833" y="571500"/>
                  <a:pt x="7192562" y="541600"/>
                  <a:pt x="7144094" y="493090"/>
                </a:cubicBezTo>
                <a:cubicBezTo>
                  <a:pt x="7095626" y="444998"/>
                  <a:pt x="7065960" y="378297"/>
                  <a:pt x="7065960" y="304905"/>
                </a:cubicBezTo>
                <a:cubicBezTo>
                  <a:pt x="7065960" y="231303"/>
                  <a:pt x="7095626" y="164602"/>
                  <a:pt x="7144094" y="116301"/>
                </a:cubicBezTo>
                <a:cubicBezTo>
                  <a:pt x="7192562" y="68001"/>
                  <a:pt x="7259833" y="38100"/>
                  <a:pt x="7334624" y="38100"/>
                </a:cubicBezTo>
                <a:close/>
                <a:moveTo>
                  <a:pt x="2766077" y="0"/>
                </a:moveTo>
                <a:cubicBezTo>
                  <a:pt x="2901191" y="0"/>
                  <a:pt x="3028777" y="17359"/>
                  <a:pt x="3146531" y="51449"/>
                </a:cubicBezTo>
                <a:cubicBezTo>
                  <a:pt x="3264077" y="85540"/>
                  <a:pt x="3372000" y="136571"/>
                  <a:pt x="3467375" y="204124"/>
                </a:cubicBezTo>
                <a:cubicBezTo>
                  <a:pt x="3467375" y="204124"/>
                  <a:pt x="3467375" y="204124"/>
                  <a:pt x="3340627" y="403228"/>
                </a:cubicBezTo>
                <a:cubicBezTo>
                  <a:pt x="3340627" y="403228"/>
                  <a:pt x="3340627" y="403228"/>
                  <a:pt x="3213880" y="602542"/>
                </a:cubicBezTo>
                <a:cubicBezTo>
                  <a:pt x="3153015" y="556321"/>
                  <a:pt x="3084622" y="520976"/>
                  <a:pt x="3009743" y="496716"/>
                </a:cubicBezTo>
                <a:cubicBezTo>
                  <a:pt x="2934865" y="472455"/>
                  <a:pt x="2853295" y="459279"/>
                  <a:pt x="2766077" y="457606"/>
                </a:cubicBezTo>
                <a:cubicBezTo>
                  <a:pt x="2556923" y="459279"/>
                  <a:pt x="2368473" y="545655"/>
                  <a:pt x="2232314" y="681180"/>
                </a:cubicBezTo>
                <a:cubicBezTo>
                  <a:pt x="2095946" y="816496"/>
                  <a:pt x="2012073" y="1000960"/>
                  <a:pt x="2012073" y="1198391"/>
                </a:cubicBezTo>
                <a:cubicBezTo>
                  <a:pt x="2012073" y="1399378"/>
                  <a:pt x="2095946" y="1585307"/>
                  <a:pt x="2232314" y="1721250"/>
                </a:cubicBezTo>
                <a:cubicBezTo>
                  <a:pt x="2368473" y="1856984"/>
                  <a:pt x="2556923" y="1942732"/>
                  <a:pt x="2766077" y="1942732"/>
                </a:cubicBezTo>
                <a:cubicBezTo>
                  <a:pt x="2868145" y="1942732"/>
                  <a:pt x="2962893" y="1923700"/>
                  <a:pt x="3050111" y="1886682"/>
                </a:cubicBezTo>
                <a:cubicBezTo>
                  <a:pt x="3137328" y="1849664"/>
                  <a:pt x="3217225" y="1794450"/>
                  <a:pt x="3289594" y="1722086"/>
                </a:cubicBezTo>
                <a:cubicBezTo>
                  <a:pt x="3462565" y="1549125"/>
                  <a:pt x="3493101" y="1332661"/>
                  <a:pt x="3543925" y="1095493"/>
                </a:cubicBezTo>
                <a:cubicBezTo>
                  <a:pt x="3595168" y="858533"/>
                  <a:pt x="3666699" y="600869"/>
                  <a:pt x="3921866" y="345714"/>
                </a:cubicBezTo>
                <a:cubicBezTo>
                  <a:pt x="4028953" y="238633"/>
                  <a:pt x="4155701" y="152256"/>
                  <a:pt x="4300646" y="92441"/>
                </a:cubicBezTo>
                <a:cubicBezTo>
                  <a:pt x="4445590" y="32836"/>
                  <a:pt x="4608522" y="0"/>
                  <a:pt x="4787977" y="0"/>
                </a:cubicBezTo>
                <a:cubicBezTo>
                  <a:pt x="4922882" y="0"/>
                  <a:pt x="5050676" y="18823"/>
                  <a:pt x="5168221" y="54796"/>
                </a:cubicBezTo>
                <a:cubicBezTo>
                  <a:pt x="5285976" y="90559"/>
                  <a:pt x="5393900" y="143054"/>
                  <a:pt x="5489275" y="210607"/>
                </a:cubicBezTo>
                <a:cubicBezTo>
                  <a:pt x="5489275" y="210607"/>
                  <a:pt x="5489275" y="210607"/>
                  <a:pt x="5364200" y="409921"/>
                </a:cubicBezTo>
                <a:cubicBezTo>
                  <a:pt x="5364200" y="409921"/>
                  <a:pt x="5364200" y="409921"/>
                  <a:pt x="5239125" y="609025"/>
                </a:cubicBezTo>
                <a:cubicBezTo>
                  <a:pt x="5176588" y="563014"/>
                  <a:pt x="5107357" y="525996"/>
                  <a:pt x="5031643" y="500480"/>
                </a:cubicBezTo>
                <a:cubicBezTo>
                  <a:pt x="4955929" y="474965"/>
                  <a:pt x="4873522" y="460952"/>
                  <a:pt x="4784631" y="460952"/>
                </a:cubicBezTo>
                <a:cubicBezTo>
                  <a:pt x="4580495" y="460952"/>
                  <a:pt x="4396857" y="544818"/>
                  <a:pt x="4264462" y="679089"/>
                </a:cubicBezTo>
                <a:cubicBezTo>
                  <a:pt x="4131857" y="813149"/>
                  <a:pt x="4050287" y="997614"/>
                  <a:pt x="4050287" y="1198391"/>
                </a:cubicBezTo>
                <a:cubicBezTo>
                  <a:pt x="4050287" y="1402724"/>
                  <a:pt x="4131021" y="1589489"/>
                  <a:pt x="4262370" y="1725223"/>
                </a:cubicBezTo>
                <a:cubicBezTo>
                  <a:pt x="4393720" y="1861167"/>
                  <a:pt x="4575477" y="1945870"/>
                  <a:pt x="4778147" y="1945870"/>
                </a:cubicBezTo>
                <a:cubicBezTo>
                  <a:pt x="4939406" y="1945870"/>
                  <a:pt x="5080167" y="1893165"/>
                  <a:pt x="5191438" y="1804280"/>
                </a:cubicBezTo>
                <a:cubicBezTo>
                  <a:pt x="5302499" y="1715394"/>
                  <a:pt x="5384070" y="1590326"/>
                  <a:pt x="5426737" y="1445390"/>
                </a:cubicBezTo>
                <a:cubicBezTo>
                  <a:pt x="5426737" y="1445390"/>
                  <a:pt x="5426737" y="1445390"/>
                  <a:pt x="4708917" y="1445390"/>
                </a:cubicBezTo>
                <a:cubicBezTo>
                  <a:pt x="4708917" y="1445390"/>
                  <a:pt x="4708917" y="1445390"/>
                  <a:pt x="4850515" y="1223279"/>
                </a:cubicBezTo>
                <a:cubicBezTo>
                  <a:pt x="4850515" y="1223279"/>
                  <a:pt x="4850515" y="1223279"/>
                  <a:pt x="4992113" y="1000960"/>
                </a:cubicBezTo>
                <a:cubicBezTo>
                  <a:pt x="4992113" y="1000960"/>
                  <a:pt x="4992113" y="1000960"/>
                  <a:pt x="5457901" y="1000960"/>
                </a:cubicBezTo>
                <a:cubicBezTo>
                  <a:pt x="5457901" y="1000960"/>
                  <a:pt x="5457901" y="1000960"/>
                  <a:pt x="5924108" y="1000960"/>
                </a:cubicBezTo>
                <a:cubicBezTo>
                  <a:pt x="5928919" y="1033796"/>
                  <a:pt x="5933102" y="1066840"/>
                  <a:pt x="5936030" y="1100094"/>
                </a:cubicBezTo>
                <a:cubicBezTo>
                  <a:pt x="5938749" y="1133557"/>
                  <a:pt x="5940422" y="1167229"/>
                  <a:pt x="5940422" y="1201738"/>
                </a:cubicBezTo>
                <a:cubicBezTo>
                  <a:pt x="5940422" y="1532602"/>
                  <a:pt x="5812001" y="1833141"/>
                  <a:pt x="5600963" y="2050860"/>
                </a:cubicBezTo>
                <a:cubicBezTo>
                  <a:pt x="5389717" y="2268578"/>
                  <a:pt x="5095854" y="2403475"/>
                  <a:pt x="4764970" y="2403475"/>
                </a:cubicBezTo>
                <a:cubicBezTo>
                  <a:pt x="4549331" y="2403475"/>
                  <a:pt x="4350006" y="2352653"/>
                  <a:pt x="4178290" y="2262513"/>
                </a:cubicBezTo>
                <a:cubicBezTo>
                  <a:pt x="4006784" y="2172372"/>
                  <a:pt x="3862676" y="2043121"/>
                  <a:pt x="3757265" y="1886682"/>
                </a:cubicBezTo>
                <a:cubicBezTo>
                  <a:pt x="3647040" y="2044794"/>
                  <a:pt x="3502931" y="2173836"/>
                  <a:pt x="3332469" y="2263558"/>
                </a:cubicBezTo>
                <a:cubicBezTo>
                  <a:pt x="3162009" y="2353490"/>
                  <a:pt x="2965403" y="2403475"/>
                  <a:pt x="2749555" y="2403475"/>
                </a:cubicBezTo>
                <a:cubicBezTo>
                  <a:pt x="2566961" y="2403475"/>
                  <a:pt x="2395664" y="2364993"/>
                  <a:pt x="2242563" y="2295766"/>
                </a:cubicBezTo>
                <a:cubicBezTo>
                  <a:pt x="2089461" y="2226540"/>
                  <a:pt x="1954347" y="2126988"/>
                  <a:pt x="1844121" y="2005266"/>
                </a:cubicBezTo>
                <a:cubicBezTo>
                  <a:pt x="1783258" y="2108792"/>
                  <a:pt x="1694366" y="2196214"/>
                  <a:pt x="1583096" y="2257493"/>
                </a:cubicBezTo>
                <a:cubicBezTo>
                  <a:pt x="1472034" y="2318772"/>
                  <a:pt x="1338593" y="2354117"/>
                  <a:pt x="1188838" y="2354117"/>
                </a:cubicBezTo>
                <a:cubicBezTo>
                  <a:pt x="1188838" y="2354117"/>
                  <a:pt x="1188838" y="2354117"/>
                  <a:pt x="0" y="2354117"/>
                </a:cubicBezTo>
                <a:cubicBezTo>
                  <a:pt x="0" y="2354117"/>
                  <a:pt x="0" y="2354117"/>
                  <a:pt x="0" y="1201738"/>
                </a:cubicBezTo>
                <a:cubicBezTo>
                  <a:pt x="0" y="1201738"/>
                  <a:pt x="0" y="1201738"/>
                  <a:pt x="0" y="49358"/>
                </a:cubicBezTo>
                <a:cubicBezTo>
                  <a:pt x="0" y="49358"/>
                  <a:pt x="0" y="49358"/>
                  <a:pt x="538575" y="49358"/>
                </a:cubicBezTo>
                <a:cubicBezTo>
                  <a:pt x="538575" y="49358"/>
                  <a:pt x="538575" y="49358"/>
                  <a:pt x="1076940" y="49358"/>
                </a:cubicBezTo>
                <a:cubicBezTo>
                  <a:pt x="1249702" y="49358"/>
                  <a:pt x="1402804" y="96206"/>
                  <a:pt x="1523487" y="176099"/>
                </a:cubicBezTo>
                <a:cubicBezTo>
                  <a:pt x="1643960" y="255992"/>
                  <a:pt x="1732223" y="368720"/>
                  <a:pt x="1774892" y="500480"/>
                </a:cubicBezTo>
                <a:cubicBezTo>
                  <a:pt x="1883653" y="350524"/>
                  <a:pt x="2027552" y="225457"/>
                  <a:pt x="2196549" y="137826"/>
                </a:cubicBezTo>
                <a:cubicBezTo>
                  <a:pt x="2365129" y="50195"/>
                  <a:pt x="2558596" y="0"/>
                  <a:pt x="276607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Tree>
    <p:extLst>
      <p:ext uri="{BB962C8B-B14F-4D97-AF65-F5344CB8AC3E}">
        <p14:creationId xmlns:p14="http://schemas.microsoft.com/office/powerpoint/2010/main" val="24997346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A94B8-12AE-645A-89FA-E0263CEDC74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5EA7670-1D4D-F06A-AD68-5028519DE0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C4AEB8D-4EB2-0755-138D-BB823ABF553F}"/>
              </a:ext>
            </a:extLst>
          </p:cNvPr>
          <p:cNvSpPr>
            <a:spLocks noGrp="1"/>
          </p:cNvSpPr>
          <p:nvPr>
            <p:ph type="dt" sz="half" idx="10"/>
          </p:nvPr>
        </p:nvSpPr>
        <p:spPr/>
        <p:txBody>
          <a:bodyPr/>
          <a:lstStyle/>
          <a:p>
            <a:fld id="{2A1BCA95-A725-45A3-8A59-C5EB2ACE4190}" type="datetime1">
              <a:rPr lang="en-US" smtClean="0"/>
              <a:t>6/22/2025</a:t>
            </a:fld>
            <a:endParaRPr lang="en-US"/>
          </a:p>
        </p:txBody>
      </p:sp>
      <p:sp>
        <p:nvSpPr>
          <p:cNvPr id="5" name="Footer Placeholder 4">
            <a:extLst>
              <a:ext uri="{FF2B5EF4-FFF2-40B4-BE49-F238E27FC236}">
                <a16:creationId xmlns:a16="http://schemas.microsoft.com/office/drawing/2014/main" id="{C5C6997E-082F-48AA-30AA-5D4C7B28AB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C0E069-339B-FD81-B64D-80DE7274DEC2}"/>
              </a:ext>
            </a:extLst>
          </p:cNvPr>
          <p:cNvSpPr>
            <a:spLocks noGrp="1"/>
          </p:cNvSpPr>
          <p:nvPr>
            <p:ph type="sldNum" sz="quarter" idx="12"/>
          </p:nvPr>
        </p:nvSpPr>
        <p:spPr/>
        <p:txBody>
          <a:bodyPr/>
          <a:lstStyle/>
          <a:p>
            <a:fld id="{77C61476-8A35-4B46-AE1F-AEB8558ADE59}" type="slidenum">
              <a:rPr lang="en-US" smtClean="0"/>
              <a:t>‹#›</a:t>
            </a:fld>
            <a:endParaRPr lang="en-US"/>
          </a:p>
        </p:txBody>
      </p:sp>
      <p:sp>
        <p:nvSpPr>
          <p:cNvPr id="7" name="Slide Number Placeholder 5">
            <a:extLst>
              <a:ext uri="{FF2B5EF4-FFF2-40B4-BE49-F238E27FC236}">
                <a16:creationId xmlns:a16="http://schemas.microsoft.com/office/drawing/2014/main" id="{4EA30820-A9C0-539D-6DD0-5E2F3CAB196F}"/>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7C61476-8A35-4B46-AE1F-AEB8558ADE59}" type="slidenum">
              <a:rPr lang="en-US" smtClean="0"/>
              <a:pPr/>
              <a:t>‹#›</a:t>
            </a:fld>
            <a:endParaRPr lang="en-US"/>
          </a:p>
        </p:txBody>
      </p:sp>
    </p:spTree>
    <p:extLst>
      <p:ext uri="{BB962C8B-B14F-4D97-AF65-F5344CB8AC3E}">
        <p14:creationId xmlns:p14="http://schemas.microsoft.com/office/powerpoint/2010/main" val="2447387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5_D. Title Only">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00CBBE1E-0206-69FD-EC7C-27F64FFD3F1F}"/>
              </a:ext>
            </a:extLst>
          </p:cNvPr>
          <p:cNvGraphicFramePr>
            <a:graphicFrameLocks noChangeAspect="1"/>
          </p:cNvGraphicFramePr>
          <p:nvPr userDrawn="1">
            <p:custDataLst>
              <p:tags r:id="rId1"/>
            </p:custDataLst>
            <p:extLst>
              <p:ext uri="{D42A27DB-BD31-4B8C-83A1-F6EECF244321}">
                <p14:modId xmlns:p14="http://schemas.microsoft.com/office/powerpoint/2010/main" val="19593252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4" name="think-cell data - do not delete" hidden="1">
                        <a:extLst>
                          <a:ext uri="{FF2B5EF4-FFF2-40B4-BE49-F238E27FC236}">
                            <a16:creationId xmlns:a16="http://schemas.microsoft.com/office/drawing/2014/main" id="{00CBBE1E-0206-69FD-EC7C-27F64FFD3F1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2" name="Picture 1">
            <a:extLst>
              <a:ext uri="{FF2B5EF4-FFF2-40B4-BE49-F238E27FC236}">
                <a16:creationId xmlns:a16="http://schemas.microsoft.com/office/drawing/2014/main" id="{0BD86B6D-4A51-AFBA-F6BE-E981241D0D3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961679" y="162000"/>
            <a:ext cx="1068318" cy="288000"/>
          </a:xfrm>
          <a:prstGeom prst="rect">
            <a:avLst/>
          </a:prstGeom>
        </p:spPr>
      </p:pic>
      <p:pic>
        <p:nvPicPr>
          <p:cNvPr id="3" name="Picture 2">
            <a:extLst>
              <a:ext uri="{FF2B5EF4-FFF2-40B4-BE49-F238E27FC236}">
                <a16:creationId xmlns:a16="http://schemas.microsoft.com/office/drawing/2014/main" id="{C647C1C6-280D-7170-7CC9-D994F6913F52}"/>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0" y="0"/>
            <a:ext cx="3657600" cy="333375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Tree>
    <p:extLst>
      <p:ext uri="{BB962C8B-B14F-4D97-AF65-F5344CB8AC3E}">
        <p14:creationId xmlns:p14="http://schemas.microsoft.com/office/powerpoint/2010/main" val="1295702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7508058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84" imgH="384" progId="TCLayout.ActiveDocument.1">
                  <p:embed/>
                </p:oleObj>
              </mc:Choice>
              <mc:Fallback>
                <p:oleObj name="think-cell Slide" r:id="rId6" imgW="384" imgH="384" progId="TCLayout.ActiveDocument.1">
                  <p:embed/>
                  <p:pic>
                    <p:nvPicPr>
                      <p:cNvPr id="4" name="Object 3"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a:solidFill>
                <a:srgbClr val="FFFFFF"/>
              </a:solidFill>
              <a:latin typeface="Trebuchet MS" panose="020B0603020202020204" pitchFamily="34" charset="0"/>
              <a:ea typeface="Meiryo UI" panose="020B0604030504040204" pitchFamily="50" charset="-128"/>
              <a:cs typeface="+mj-cs"/>
              <a:sym typeface="Trebuchet MS" panose="020B0603020202020204" pitchFamily="34" charset="0"/>
            </a:endParaRPr>
          </a:p>
        </p:txBody>
      </p:sp>
      <p:sp>
        <p:nvSpPr>
          <p:cNvPr id="14" name="Rectangle 13"/>
          <p:cNvSpPr/>
          <p:nvPr userDrawn="1"/>
        </p:nvSpPr>
        <p:spPr>
          <a:xfrm>
            <a:off x="0" y="5279183"/>
            <a:ext cx="12192000" cy="157881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eiryo UI" panose="020B0604030504040204" pitchFamily="50" charset="-128"/>
              <a:sym typeface="Trebuchet MS" panose="020B0603020202020204" pitchFamily="34" charset="0"/>
            </a:endParaRPr>
          </a:p>
        </p:txBody>
      </p:sp>
      <p:pic>
        <p:nvPicPr>
          <p:cNvPr id="18" name="Picture 17"/>
          <p:cNvPicPr>
            <a:picLocks noChangeAspect="1"/>
          </p:cNvPicPr>
          <p:nvPr userDrawn="1"/>
        </p:nvPicPr>
        <p:blipFill rotWithShape="1">
          <a:blip r:embed="rId8">
            <a:extLst>
              <a:ext uri="{28A0092B-C50C-407E-A947-70E740481C1C}">
                <a14:useLocalDpi xmlns:a14="http://schemas.microsoft.com/office/drawing/2010/main" val="0"/>
              </a:ext>
            </a:extLst>
          </a:blip>
          <a:srcRect l="1731" t="8741" r="102" b="27"/>
          <a:stretch/>
        </p:blipFill>
        <p:spPr>
          <a:xfrm rot="16200000" flipH="1">
            <a:off x="8471921" y="1973272"/>
            <a:ext cx="580573" cy="6858000"/>
          </a:xfrm>
          <a:prstGeom prst="rect">
            <a:avLst/>
          </a:prstGeom>
        </p:spPr>
      </p:pic>
      <p:pic>
        <p:nvPicPr>
          <p:cNvPr id="15" name="TitleAndEndImages"/>
          <p:cNvPicPr>
            <a:picLocks noChangeAspect="1"/>
          </p:cNvPicPr>
          <p:nvPr userDrawn="1">
            <p:custDataLst>
              <p:tags r:id="rId3"/>
            </p:custDataLst>
          </p:nvPr>
        </p:nvPicPr>
        <p:blipFill rotWithShape="1">
          <a:blip r:embed="rId9">
            <a:extLst>
              <a:ext uri="{28A0092B-C50C-407E-A947-70E740481C1C}">
                <a14:useLocalDpi xmlns:a14="http://schemas.microsoft.com/office/drawing/2010/main" val="0"/>
              </a:ext>
            </a:extLst>
          </a:blip>
          <a:srcRect/>
          <a:stretch/>
        </p:blipFill>
        <p:spPr>
          <a:xfrm flipH="1">
            <a:off x="0" y="0"/>
            <a:ext cx="12192000" cy="5276850"/>
          </a:xfrm>
          <a:prstGeom prst="rect">
            <a:avLst/>
          </a:prstGeom>
        </p:spPr>
      </p:pic>
      <p:sp>
        <p:nvSpPr>
          <p:cNvPr id="20" name="Picture Placeholder 8"/>
          <p:cNvSpPr>
            <a:spLocks noGrp="1"/>
          </p:cNvSpPr>
          <p:nvPr>
            <p:ph type="pic" sz="quarter" idx="13" hasCustomPrompt="1"/>
          </p:nvPr>
        </p:nvSpPr>
        <p:spPr>
          <a:xfrm>
            <a:off x="9366561" y="5570642"/>
            <a:ext cx="1867935" cy="896833"/>
          </a:xfrm>
          <a:prstGeom prst="rect">
            <a:avLst/>
          </a:prstGeom>
        </p:spPr>
        <p:txBody>
          <a:bodyPr anchor="b"/>
          <a:lstStyle>
            <a:lvl1pPr algn="ctr">
              <a:defRPr sz="1600">
                <a:solidFill>
                  <a:schemeClr val="tx1"/>
                </a:solidFill>
                <a:latin typeface="Trebuchet MS" panose="020B0603020202020204" pitchFamily="34" charset="0"/>
                <a:ea typeface="Meiryo UI" panose="020B0604030504040204" pitchFamily="50" charset="-128"/>
                <a:sym typeface="Trebuchet MS" panose="020B0603020202020204" pitchFamily="34" charset="0"/>
              </a:defRPr>
            </a:lvl1pPr>
          </a:lstStyle>
          <a:p>
            <a:r>
              <a:rPr lang="en-US"/>
              <a:t>Logo</a:t>
            </a:r>
          </a:p>
        </p:txBody>
      </p:sp>
      <p:sp>
        <p:nvSpPr>
          <p:cNvPr id="21" name="Rectangle 20"/>
          <p:cNvSpPr/>
          <p:nvPr userDrawn="1"/>
        </p:nvSpPr>
        <p:spPr bwMode="black">
          <a:xfrm>
            <a:off x="630936" y="626200"/>
            <a:ext cx="8125200" cy="552960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a:solidFill>
                <a:prstClr val="white"/>
              </a:solidFill>
              <a:latin typeface="+mn-lt"/>
              <a:ea typeface="Meiryo UI" panose="020B0604030504040204" pitchFamily="50" charset="-128"/>
              <a:sym typeface="Trebuchet MS" panose="020B0603020202020204" pitchFamily="34" charset="0"/>
            </a:endParaRPr>
          </a:p>
        </p:txBody>
      </p:sp>
      <p:sp>
        <p:nvSpPr>
          <p:cNvPr id="22" name="Text Placeholder 6"/>
          <p:cNvSpPr>
            <a:spLocks noGrp="1"/>
          </p:cNvSpPr>
          <p:nvPr>
            <p:ph type="body" sz="quarter" idx="12" hasCustomPrompt="1"/>
          </p:nvPr>
        </p:nvSpPr>
        <p:spPr bwMode="black">
          <a:xfrm>
            <a:off x="1117415" y="6207842"/>
            <a:ext cx="6868800" cy="327148"/>
          </a:xfrm>
          <a:prstGeom prst="rect">
            <a:avLst/>
          </a:prstGeom>
          <a:noFill/>
        </p:spPr>
        <p:txBody>
          <a:bodyPr anchor="ctr"/>
          <a:lstStyle>
            <a:lvl1pPr algn="l">
              <a:lnSpc>
                <a:spcPct val="110000"/>
              </a:lnSpc>
              <a:buNone/>
              <a:defRPr sz="1200" b="1" cap="all" baseline="0">
                <a:solidFill>
                  <a:schemeClr val="accent5"/>
                </a:solidFill>
                <a:latin typeface="+mn-lt"/>
                <a:ea typeface="Meiryo UI" panose="020B0604030504040204" pitchFamily="50" charset="-128"/>
                <a:sym typeface="Trebuchet MS" panose="020B0603020202020204" pitchFamily="34" charset="0"/>
              </a:defRPr>
            </a:lvl1pPr>
            <a:lvl2pPr algn="ctr">
              <a:buNone/>
              <a:defRPr/>
            </a:lvl2pPr>
            <a:lvl3pPr marL="0" indent="0" algn="ctr">
              <a:buNone/>
              <a:defRPr/>
            </a:lvl3pPr>
            <a:lvl4pPr marL="228600" indent="0" algn="ctr">
              <a:buNone/>
              <a:defRPr/>
            </a:lvl4pPr>
            <a:lvl5pPr marL="457200" indent="0" algn="ctr">
              <a:buNone/>
              <a:defRPr/>
            </a:lvl5pPr>
          </a:lstStyle>
          <a:p>
            <a:pPr lvl="0"/>
            <a:r>
              <a:rPr lang="en-US"/>
              <a:t>Click to edit date/place</a:t>
            </a:r>
          </a:p>
        </p:txBody>
      </p:sp>
      <p:sp>
        <p:nvSpPr>
          <p:cNvPr id="26" name="Subtitle 2"/>
          <p:cNvSpPr>
            <a:spLocks noGrp="1"/>
          </p:cNvSpPr>
          <p:nvPr>
            <p:ph type="subTitle" idx="1" hasCustomPrompt="1"/>
          </p:nvPr>
        </p:nvSpPr>
        <p:spPr bwMode="white">
          <a:xfrm>
            <a:off x="1117415" y="5495706"/>
            <a:ext cx="6868800" cy="436195"/>
          </a:xfrm>
          <a:prstGeom prst="rect">
            <a:avLst/>
          </a:prstGeom>
        </p:spPr>
        <p:txBody>
          <a:bodyPr anchor="ctr"/>
          <a:lstStyle>
            <a:lvl1pPr marL="0" indent="0" algn="l">
              <a:lnSpc>
                <a:spcPct val="110000"/>
              </a:lnSpc>
              <a:buNone/>
              <a:defRPr sz="1600" baseline="0">
                <a:solidFill>
                  <a:schemeClr val="bg1"/>
                </a:solidFill>
                <a:latin typeface="+mn-lt"/>
                <a:ea typeface="Meiryo UI" panose="020B0604030504040204" pitchFamily="50" charset="-128"/>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in sentence case</a:t>
            </a:r>
          </a:p>
        </p:txBody>
      </p:sp>
      <p:sp>
        <p:nvSpPr>
          <p:cNvPr id="27" name="Title 1"/>
          <p:cNvSpPr>
            <a:spLocks noGrp="1"/>
          </p:cNvSpPr>
          <p:nvPr>
            <p:ph type="ctrTitle" hasCustomPrompt="1"/>
          </p:nvPr>
        </p:nvSpPr>
        <p:spPr bwMode="ltGray">
          <a:xfrm>
            <a:off x="1117415" y="1886242"/>
            <a:ext cx="6868800" cy="3138423"/>
          </a:xfrm>
          <a:prstGeom prst="rect">
            <a:avLst/>
          </a:prstGeom>
        </p:spPr>
        <p:txBody>
          <a:bodyPr vert="horz" anchor="b">
            <a:normAutofit/>
          </a:bodyPr>
          <a:lstStyle>
            <a:lvl1pPr algn="l">
              <a:lnSpc>
                <a:spcPct val="93000"/>
              </a:lnSpc>
              <a:defRPr sz="5400" baseline="0">
                <a:solidFill>
                  <a:schemeClr val="bg1"/>
                </a:solidFill>
                <a:latin typeface="+mj-lt"/>
                <a:ea typeface="Meiryo UI" panose="020B0604030504040204" pitchFamily="50" charset="-128"/>
                <a:sym typeface="Trebuchet MS" panose="020B0603020202020204" pitchFamily="34" charset="0"/>
              </a:defRPr>
            </a:lvl1pPr>
          </a:lstStyle>
          <a:p>
            <a:r>
              <a:rPr lang="en-US"/>
              <a:t>Title in Title Case</a:t>
            </a:r>
          </a:p>
        </p:txBody>
      </p:sp>
      <p:sp>
        <p:nvSpPr>
          <p:cNvPr id="33" name="Freeform 32"/>
          <p:cNvSpPr>
            <a:spLocks noChangeAspect="1"/>
          </p:cNvSpPr>
          <p:nvPr userDrawn="1">
            <p:custDataLst>
              <p:tags r:id="rId4"/>
            </p:custDataLst>
          </p:nvPr>
        </p:nvSpPr>
        <p:spPr bwMode="auto">
          <a:xfrm>
            <a:off x="1117415" y="1112679"/>
            <a:ext cx="2327644" cy="486479"/>
          </a:xfrm>
          <a:custGeom>
            <a:avLst/>
            <a:gdLst>
              <a:gd name="connsiteX0" fmla="*/ 8982072 w 11499847"/>
              <a:gd name="connsiteY0" fmla="*/ 1919288 h 2403475"/>
              <a:gd name="connsiteX1" fmla="*/ 8982072 w 11499847"/>
              <a:gd name="connsiteY1" fmla="*/ 2105026 h 2403475"/>
              <a:gd name="connsiteX2" fmla="*/ 9098233 w 11499847"/>
              <a:gd name="connsiteY2" fmla="*/ 2105026 h 2403475"/>
              <a:gd name="connsiteX3" fmla="*/ 9164880 w 11499847"/>
              <a:gd name="connsiteY3" fmla="*/ 2080233 h 2403475"/>
              <a:gd name="connsiteX4" fmla="*/ 9191622 w 11499847"/>
              <a:gd name="connsiteY4" fmla="*/ 2011737 h 2403475"/>
              <a:gd name="connsiteX5" fmla="*/ 9164880 w 11499847"/>
              <a:gd name="connsiteY5" fmla="*/ 1944501 h 2403475"/>
              <a:gd name="connsiteX6" fmla="*/ 9098233 w 11499847"/>
              <a:gd name="connsiteY6" fmla="*/ 1919288 h 2403475"/>
              <a:gd name="connsiteX7" fmla="*/ 8982072 w 11499847"/>
              <a:gd name="connsiteY7" fmla="*/ 1919288 h 2403475"/>
              <a:gd name="connsiteX8" fmla="*/ 7280272 w 11499847"/>
              <a:gd name="connsiteY8" fmla="*/ 1919288 h 2403475"/>
              <a:gd name="connsiteX9" fmla="*/ 7280272 w 11499847"/>
              <a:gd name="connsiteY9" fmla="*/ 2097088 h 2403475"/>
              <a:gd name="connsiteX10" fmla="*/ 7404503 w 11499847"/>
              <a:gd name="connsiteY10" fmla="*/ 2097088 h 2403475"/>
              <a:gd name="connsiteX11" fmla="*/ 7469027 w 11499847"/>
              <a:gd name="connsiteY11" fmla="*/ 2073423 h 2403475"/>
              <a:gd name="connsiteX12" fmla="*/ 7494585 w 11499847"/>
              <a:gd name="connsiteY12" fmla="*/ 2008502 h 2403475"/>
              <a:gd name="connsiteX13" fmla="*/ 7469027 w 11499847"/>
              <a:gd name="connsiteY13" fmla="*/ 1943581 h 2403475"/>
              <a:gd name="connsiteX14" fmla="*/ 7404503 w 11499847"/>
              <a:gd name="connsiteY14" fmla="*/ 1919288 h 2403475"/>
              <a:gd name="connsiteX15" fmla="*/ 7280272 w 11499847"/>
              <a:gd name="connsiteY15" fmla="*/ 1919288 h 2403475"/>
              <a:gd name="connsiteX16" fmla="*/ 7945015 w 11499847"/>
              <a:gd name="connsiteY16" fmla="*/ 1909763 h 2403475"/>
              <a:gd name="connsiteX17" fmla="*/ 7813574 w 11499847"/>
              <a:gd name="connsiteY17" fmla="*/ 1965330 h 2403475"/>
              <a:gd name="connsiteX18" fmla="*/ 7759697 w 11499847"/>
              <a:gd name="connsiteY18" fmla="*/ 2100368 h 2403475"/>
              <a:gd name="connsiteX19" fmla="*/ 7813574 w 11499847"/>
              <a:gd name="connsiteY19" fmla="*/ 2235406 h 2403475"/>
              <a:gd name="connsiteX20" fmla="*/ 7945015 w 11499847"/>
              <a:gd name="connsiteY20" fmla="*/ 2290763 h 2403475"/>
              <a:gd name="connsiteX21" fmla="*/ 8077086 w 11499847"/>
              <a:gd name="connsiteY21" fmla="*/ 2235825 h 2403475"/>
              <a:gd name="connsiteX22" fmla="*/ 8131172 w 11499847"/>
              <a:gd name="connsiteY22" fmla="*/ 2100368 h 2403475"/>
              <a:gd name="connsiteX23" fmla="*/ 8076876 w 11499847"/>
              <a:gd name="connsiteY23" fmla="*/ 1965330 h 2403475"/>
              <a:gd name="connsiteX24" fmla="*/ 7945015 w 11499847"/>
              <a:gd name="connsiteY24" fmla="*/ 1909763 h 2403475"/>
              <a:gd name="connsiteX25" fmla="*/ 8899522 w 11499847"/>
              <a:gd name="connsiteY25" fmla="*/ 1844675 h 2403475"/>
              <a:gd name="connsiteX26" fmla="*/ 9098598 w 11499847"/>
              <a:gd name="connsiteY26" fmla="*/ 1844675 h 2403475"/>
              <a:gd name="connsiteX27" fmla="*/ 9228521 w 11499847"/>
              <a:gd name="connsiteY27" fmla="*/ 1892741 h 2403475"/>
              <a:gd name="connsiteX28" fmla="*/ 9277347 w 11499847"/>
              <a:gd name="connsiteY28" fmla="*/ 2011236 h 2403475"/>
              <a:gd name="connsiteX29" fmla="*/ 9228521 w 11499847"/>
              <a:gd name="connsiteY29" fmla="*/ 2129521 h 2403475"/>
              <a:gd name="connsiteX30" fmla="*/ 9098598 w 11499847"/>
              <a:gd name="connsiteY30" fmla="*/ 2177796 h 2403475"/>
              <a:gd name="connsiteX31" fmla="*/ 8982086 w 11499847"/>
              <a:gd name="connsiteY31" fmla="*/ 2177796 h 2403475"/>
              <a:gd name="connsiteX32" fmla="*/ 8982086 w 11499847"/>
              <a:gd name="connsiteY32" fmla="*/ 2355850 h 2403475"/>
              <a:gd name="connsiteX33" fmla="*/ 8899522 w 11499847"/>
              <a:gd name="connsiteY33" fmla="*/ 2355850 h 2403475"/>
              <a:gd name="connsiteX34" fmla="*/ 8899522 w 11499847"/>
              <a:gd name="connsiteY34" fmla="*/ 1844675 h 2403475"/>
              <a:gd name="connsiteX35" fmla="*/ 8324847 w 11499847"/>
              <a:gd name="connsiteY35" fmla="*/ 1844675 h 2403475"/>
              <a:gd name="connsiteX36" fmla="*/ 8407608 w 11499847"/>
              <a:gd name="connsiteY36" fmla="*/ 1844675 h 2403475"/>
              <a:gd name="connsiteX37" fmla="*/ 8407608 w 11499847"/>
              <a:gd name="connsiteY37" fmla="*/ 2158090 h 2403475"/>
              <a:gd name="connsiteX38" fmla="*/ 8443017 w 11499847"/>
              <a:gd name="connsiteY38" fmla="*/ 2252595 h 2403475"/>
              <a:gd name="connsiteX39" fmla="*/ 8537931 w 11499847"/>
              <a:gd name="connsiteY39" fmla="*/ 2291066 h 2403475"/>
              <a:gd name="connsiteX40" fmla="*/ 8631797 w 11499847"/>
              <a:gd name="connsiteY40" fmla="*/ 2252595 h 2403475"/>
              <a:gd name="connsiteX41" fmla="*/ 8667415 w 11499847"/>
              <a:gd name="connsiteY41" fmla="*/ 2158090 h 2403475"/>
              <a:gd name="connsiteX42" fmla="*/ 8667415 w 11499847"/>
              <a:gd name="connsiteY42" fmla="*/ 1844675 h 2403475"/>
              <a:gd name="connsiteX43" fmla="*/ 8748710 w 11499847"/>
              <a:gd name="connsiteY43" fmla="*/ 1844675 h 2403475"/>
              <a:gd name="connsiteX44" fmla="*/ 8748710 w 11499847"/>
              <a:gd name="connsiteY44" fmla="*/ 2158717 h 2403475"/>
              <a:gd name="connsiteX45" fmla="*/ 8688577 w 11499847"/>
              <a:gd name="connsiteY45" fmla="*/ 2307793 h 2403475"/>
              <a:gd name="connsiteX46" fmla="*/ 8537093 w 11499847"/>
              <a:gd name="connsiteY46" fmla="*/ 2366963 h 2403475"/>
              <a:gd name="connsiteX47" fmla="*/ 8385399 w 11499847"/>
              <a:gd name="connsiteY47" fmla="*/ 2307793 h 2403475"/>
              <a:gd name="connsiteX48" fmla="*/ 8324847 w 11499847"/>
              <a:gd name="connsiteY48" fmla="*/ 2158717 h 2403475"/>
              <a:gd name="connsiteX49" fmla="*/ 8324847 w 11499847"/>
              <a:gd name="connsiteY49" fmla="*/ 1844675 h 2403475"/>
              <a:gd name="connsiteX50" fmla="*/ 7197722 w 11499847"/>
              <a:gd name="connsiteY50" fmla="*/ 1844675 h 2403475"/>
              <a:gd name="connsiteX51" fmla="*/ 7404196 w 11499847"/>
              <a:gd name="connsiteY51" fmla="*/ 1844675 h 2403475"/>
              <a:gd name="connsiteX52" fmla="*/ 7531336 w 11499847"/>
              <a:gd name="connsiteY52" fmla="*/ 1891906 h 2403475"/>
              <a:gd name="connsiteX53" fmla="*/ 7578727 w 11499847"/>
              <a:gd name="connsiteY53" fmla="*/ 2008937 h 2403475"/>
              <a:gd name="connsiteX54" fmla="*/ 7548455 w 11499847"/>
              <a:gd name="connsiteY54" fmla="*/ 2106950 h 2403475"/>
              <a:gd name="connsiteX55" fmla="*/ 7464947 w 11499847"/>
              <a:gd name="connsiteY55" fmla="*/ 2161495 h 2403475"/>
              <a:gd name="connsiteX56" fmla="*/ 7525699 w 11499847"/>
              <a:gd name="connsiteY56" fmla="*/ 2258673 h 2403475"/>
              <a:gd name="connsiteX57" fmla="*/ 7586660 w 11499847"/>
              <a:gd name="connsiteY57" fmla="*/ 2355850 h 2403475"/>
              <a:gd name="connsiteX58" fmla="*/ 7491044 w 11499847"/>
              <a:gd name="connsiteY58" fmla="*/ 2355850 h 2403475"/>
              <a:gd name="connsiteX59" fmla="*/ 7434676 w 11499847"/>
              <a:gd name="connsiteY59" fmla="*/ 2263479 h 2403475"/>
              <a:gd name="connsiteX60" fmla="*/ 7378099 w 11499847"/>
              <a:gd name="connsiteY60" fmla="*/ 2171108 h 2403475"/>
              <a:gd name="connsiteX61" fmla="*/ 7280395 w 11499847"/>
              <a:gd name="connsiteY61" fmla="*/ 2171108 h 2403475"/>
              <a:gd name="connsiteX62" fmla="*/ 7280395 w 11499847"/>
              <a:gd name="connsiteY62" fmla="*/ 2355850 h 2403475"/>
              <a:gd name="connsiteX63" fmla="*/ 7197722 w 11499847"/>
              <a:gd name="connsiteY63" fmla="*/ 2355850 h 2403475"/>
              <a:gd name="connsiteX64" fmla="*/ 7197722 w 11499847"/>
              <a:gd name="connsiteY64" fmla="*/ 1844675 h 2403475"/>
              <a:gd name="connsiteX65" fmla="*/ 7945016 w 11499847"/>
              <a:gd name="connsiteY65" fmla="*/ 1833563 h 2403475"/>
              <a:gd name="connsiteX66" fmla="*/ 8136527 w 11499847"/>
              <a:gd name="connsiteY66" fmla="*/ 1911974 h 2403475"/>
              <a:gd name="connsiteX67" fmla="*/ 8215310 w 11499847"/>
              <a:gd name="connsiteY67" fmla="*/ 2100368 h 2403475"/>
              <a:gd name="connsiteX68" fmla="*/ 8136527 w 11499847"/>
              <a:gd name="connsiteY68" fmla="*/ 2288762 h 2403475"/>
              <a:gd name="connsiteX69" fmla="*/ 7945016 w 11499847"/>
              <a:gd name="connsiteY69" fmla="*/ 2366963 h 2403475"/>
              <a:gd name="connsiteX70" fmla="*/ 7754134 w 11499847"/>
              <a:gd name="connsiteY70" fmla="*/ 2288762 h 2403475"/>
              <a:gd name="connsiteX71" fmla="*/ 7675560 w 11499847"/>
              <a:gd name="connsiteY71" fmla="*/ 2100368 h 2403475"/>
              <a:gd name="connsiteX72" fmla="*/ 7754134 w 11499847"/>
              <a:gd name="connsiteY72" fmla="*/ 1911974 h 2403475"/>
              <a:gd name="connsiteX73" fmla="*/ 7945016 w 11499847"/>
              <a:gd name="connsiteY73" fmla="*/ 1833563 h 2403475"/>
              <a:gd name="connsiteX74" fmla="*/ 6834872 w 11499847"/>
              <a:gd name="connsiteY74" fmla="*/ 1833563 h 2403475"/>
              <a:gd name="connsiteX75" fmla="*/ 6921875 w 11499847"/>
              <a:gd name="connsiteY75" fmla="*/ 1845482 h 2403475"/>
              <a:gd name="connsiteX76" fmla="*/ 6996090 w 11499847"/>
              <a:gd name="connsiteY76" fmla="*/ 1881028 h 2403475"/>
              <a:gd name="connsiteX77" fmla="*/ 6974496 w 11499847"/>
              <a:gd name="connsiteY77" fmla="*/ 1914692 h 2403475"/>
              <a:gd name="connsiteX78" fmla="*/ 6952903 w 11499847"/>
              <a:gd name="connsiteY78" fmla="*/ 1948356 h 2403475"/>
              <a:gd name="connsiteX79" fmla="*/ 6897556 w 11499847"/>
              <a:gd name="connsiteY79" fmla="*/ 1919501 h 2403475"/>
              <a:gd name="connsiteX80" fmla="*/ 6834243 w 11499847"/>
              <a:gd name="connsiteY80" fmla="*/ 1910301 h 2403475"/>
              <a:gd name="connsiteX81" fmla="*/ 6703424 w 11499847"/>
              <a:gd name="connsiteY81" fmla="*/ 1965084 h 2403475"/>
              <a:gd name="connsiteX82" fmla="*/ 6650384 w 11499847"/>
              <a:gd name="connsiteY82" fmla="*/ 2100368 h 2403475"/>
              <a:gd name="connsiteX83" fmla="*/ 6701957 w 11499847"/>
              <a:gd name="connsiteY83" fmla="*/ 2236070 h 2403475"/>
              <a:gd name="connsiteX84" fmla="*/ 6831308 w 11499847"/>
              <a:gd name="connsiteY84" fmla="*/ 2291062 h 2403475"/>
              <a:gd name="connsiteX85" fmla="*/ 6945984 w 11499847"/>
              <a:gd name="connsiteY85" fmla="*/ 2250498 h 2403475"/>
              <a:gd name="connsiteX86" fmla="*/ 6999863 w 11499847"/>
              <a:gd name="connsiteY86" fmla="*/ 2148460 h 2403475"/>
              <a:gd name="connsiteX87" fmla="*/ 6825438 w 11499847"/>
              <a:gd name="connsiteY87" fmla="*/ 2148460 h 2403475"/>
              <a:gd name="connsiteX88" fmla="*/ 6849128 w 11499847"/>
              <a:gd name="connsiteY88" fmla="*/ 2111241 h 2403475"/>
              <a:gd name="connsiteX89" fmla="*/ 6873028 w 11499847"/>
              <a:gd name="connsiteY89" fmla="*/ 2074022 h 2403475"/>
              <a:gd name="connsiteX90" fmla="*/ 7078061 w 11499847"/>
              <a:gd name="connsiteY90" fmla="*/ 2074022 h 2403475"/>
              <a:gd name="connsiteX91" fmla="*/ 7080787 w 11499847"/>
              <a:gd name="connsiteY91" fmla="*/ 2090540 h 2403475"/>
              <a:gd name="connsiteX92" fmla="*/ 7081835 w 11499847"/>
              <a:gd name="connsiteY92" fmla="*/ 2110613 h 2403475"/>
              <a:gd name="connsiteX93" fmla="*/ 7011813 w 11499847"/>
              <a:gd name="connsiteY93" fmla="*/ 2293362 h 2403475"/>
              <a:gd name="connsiteX94" fmla="*/ 6830470 w 11499847"/>
              <a:gd name="connsiteY94" fmla="*/ 2366963 h 2403475"/>
              <a:gd name="connsiteX95" fmla="*/ 6642417 w 11499847"/>
              <a:gd name="connsiteY95" fmla="*/ 2289389 h 2403475"/>
              <a:gd name="connsiteX96" fmla="*/ 6565897 w 11499847"/>
              <a:gd name="connsiteY96" fmla="*/ 2100368 h 2403475"/>
              <a:gd name="connsiteX97" fmla="*/ 6644514 w 11499847"/>
              <a:gd name="connsiteY97" fmla="*/ 1911346 h 2403475"/>
              <a:gd name="connsiteX98" fmla="*/ 6834872 w 11499847"/>
              <a:gd name="connsiteY98" fmla="*/ 1833563 h 2403475"/>
              <a:gd name="connsiteX99" fmla="*/ 501650 w 11499847"/>
              <a:gd name="connsiteY99" fmla="*/ 1403350 h 2403475"/>
              <a:gd name="connsiteX100" fmla="*/ 501650 w 11499847"/>
              <a:gd name="connsiteY100" fmla="*/ 1925638 h 2403475"/>
              <a:gd name="connsiteX101" fmla="*/ 842112 w 11499847"/>
              <a:gd name="connsiteY101" fmla="*/ 1925638 h 2403475"/>
              <a:gd name="connsiteX102" fmla="*/ 1182574 w 11499847"/>
              <a:gd name="connsiteY102" fmla="*/ 1925638 h 2403475"/>
              <a:gd name="connsiteX103" fmla="*/ 1375900 w 11499847"/>
              <a:gd name="connsiteY103" fmla="*/ 1849684 h 2403475"/>
              <a:gd name="connsiteX104" fmla="*/ 1455738 w 11499847"/>
              <a:gd name="connsiteY104" fmla="*/ 1662720 h 2403475"/>
              <a:gd name="connsiteX105" fmla="*/ 1375900 w 11499847"/>
              <a:gd name="connsiteY105" fmla="*/ 1477635 h 2403475"/>
              <a:gd name="connsiteX106" fmla="*/ 1182574 w 11499847"/>
              <a:gd name="connsiteY106" fmla="*/ 1403350 h 2403475"/>
              <a:gd name="connsiteX107" fmla="*/ 501650 w 11499847"/>
              <a:gd name="connsiteY107" fmla="*/ 1403350 h 2403475"/>
              <a:gd name="connsiteX108" fmla="*/ 7349808 w 11499847"/>
              <a:gd name="connsiteY108" fmla="*/ 1012825 h 2403475"/>
              <a:gd name="connsiteX109" fmla="*/ 7218292 w 11499847"/>
              <a:gd name="connsiteY109" fmla="*/ 1067952 h 2403475"/>
              <a:gd name="connsiteX110" fmla="*/ 7164385 w 11499847"/>
              <a:gd name="connsiteY110" fmla="*/ 1202427 h 2403475"/>
              <a:gd name="connsiteX111" fmla="*/ 7218292 w 11499847"/>
              <a:gd name="connsiteY111" fmla="*/ 1336903 h 2403475"/>
              <a:gd name="connsiteX112" fmla="*/ 7349808 w 11499847"/>
              <a:gd name="connsiteY112" fmla="*/ 1392238 h 2403475"/>
              <a:gd name="connsiteX113" fmla="*/ 7481953 w 11499847"/>
              <a:gd name="connsiteY113" fmla="*/ 1337320 h 2403475"/>
              <a:gd name="connsiteX114" fmla="*/ 7535860 w 11499847"/>
              <a:gd name="connsiteY114" fmla="*/ 1202427 h 2403475"/>
              <a:gd name="connsiteX115" fmla="*/ 7481534 w 11499847"/>
              <a:gd name="connsiteY115" fmla="*/ 1067952 h 2403475"/>
              <a:gd name="connsiteX116" fmla="*/ 7349808 w 11499847"/>
              <a:gd name="connsiteY116" fmla="*/ 1012825 h 2403475"/>
              <a:gd name="connsiteX117" fmla="*/ 10448922 w 11499847"/>
              <a:gd name="connsiteY117" fmla="*/ 946150 h 2403475"/>
              <a:gd name="connsiteX118" fmla="*/ 10552110 w 11499847"/>
              <a:gd name="connsiteY118" fmla="*/ 946150 h 2403475"/>
              <a:gd name="connsiteX119" fmla="*/ 10671172 w 11499847"/>
              <a:gd name="connsiteY119" fmla="*/ 1139825 h 2403475"/>
              <a:gd name="connsiteX120" fmla="*/ 10790235 w 11499847"/>
              <a:gd name="connsiteY120" fmla="*/ 1333501 h 2403475"/>
              <a:gd name="connsiteX121" fmla="*/ 10790235 w 11499847"/>
              <a:gd name="connsiteY121" fmla="*/ 946150 h 2403475"/>
              <a:gd name="connsiteX122" fmla="*/ 10869610 w 11499847"/>
              <a:gd name="connsiteY122" fmla="*/ 946150 h 2403475"/>
              <a:gd name="connsiteX123" fmla="*/ 10869610 w 11499847"/>
              <a:gd name="connsiteY123" fmla="*/ 1458913 h 2403475"/>
              <a:gd name="connsiteX124" fmla="*/ 10772772 w 11499847"/>
              <a:gd name="connsiteY124" fmla="*/ 1458913 h 2403475"/>
              <a:gd name="connsiteX125" fmla="*/ 10650535 w 11499847"/>
              <a:gd name="connsiteY125" fmla="*/ 1260475 h 2403475"/>
              <a:gd name="connsiteX126" fmla="*/ 10528297 w 11499847"/>
              <a:gd name="connsiteY126" fmla="*/ 1062038 h 2403475"/>
              <a:gd name="connsiteX127" fmla="*/ 10528297 w 11499847"/>
              <a:gd name="connsiteY127" fmla="*/ 1458913 h 2403475"/>
              <a:gd name="connsiteX128" fmla="*/ 10448922 w 11499847"/>
              <a:gd name="connsiteY128" fmla="*/ 1458913 h 2403475"/>
              <a:gd name="connsiteX129" fmla="*/ 10185397 w 11499847"/>
              <a:gd name="connsiteY129" fmla="*/ 946150 h 2403475"/>
              <a:gd name="connsiteX130" fmla="*/ 10267947 w 11499847"/>
              <a:gd name="connsiteY130" fmla="*/ 946150 h 2403475"/>
              <a:gd name="connsiteX131" fmla="*/ 10267947 w 11499847"/>
              <a:gd name="connsiteY131" fmla="*/ 1458913 h 2403475"/>
              <a:gd name="connsiteX132" fmla="*/ 10185397 w 11499847"/>
              <a:gd name="connsiteY132" fmla="*/ 1458913 h 2403475"/>
              <a:gd name="connsiteX133" fmla="*/ 9656760 w 11499847"/>
              <a:gd name="connsiteY133" fmla="*/ 946150 h 2403475"/>
              <a:gd name="connsiteX134" fmla="*/ 10059985 w 11499847"/>
              <a:gd name="connsiteY134" fmla="*/ 946150 h 2403475"/>
              <a:gd name="connsiteX135" fmla="*/ 10059985 w 11499847"/>
              <a:gd name="connsiteY135" fmla="*/ 1022350 h 2403475"/>
              <a:gd name="connsiteX136" fmla="*/ 9899648 w 11499847"/>
              <a:gd name="connsiteY136" fmla="*/ 1022350 h 2403475"/>
              <a:gd name="connsiteX137" fmla="*/ 9899648 w 11499847"/>
              <a:gd name="connsiteY137" fmla="*/ 1458913 h 2403475"/>
              <a:gd name="connsiteX138" fmla="*/ 9817098 w 11499847"/>
              <a:gd name="connsiteY138" fmla="*/ 1458913 h 2403475"/>
              <a:gd name="connsiteX139" fmla="*/ 9817098 w 11499847"/>
              <a:gd name="connsiteY139" fmla="*/ 1022350 h 2403475"/>
              <a:gd name="connsiteX140" fmla="*/ 9656760 w 11499847"/>
              <a:gd name="connsiteY140" fmla="*/ 1022350 h 2403475"/>
              <a:gd name="connsiteX141" fmla="*/ 9336085 w 11499847"/>
              <a:gd name="connsiteY141" fmla="*/ 946150 h 2403475"/>
              <a:gd name="connsiteX142" fmla="*/ 9418635 w 11499847"/>
              <a:gd name="connsiteY142" fmla="*/ 946150 h 2403475"/>
              <a:gd name="connsiteX143" fmla="*/ 9418635 w 11499847"/>
              <a:gd name="connsiteY143" fmla="*/ 1382713 h 2403475"/>
              <a:gd name="connsiteX144" fmla="*/ 9671048 w 11499847"/>
              <a:gd name="connsiteY144" fmla="*/ 1382713 h 2403475"/>
              <a:gd name="connsiteX145" fmla="*/ 9671048 w 11499847"/>
              <a:gd name="connsiteY145" fmla="*/ 1458913 h 2403475"/>
              <a:gd name="connsiteX146" fmla="*/ 9336085 w 11499847"/>
              <a:gd name="connsiteY146" fmla="*/ 1458913 h 2403475"/>
              <a:gd name="connsiteX147" fmla="*/ 8766172 w 11499847"/>
              <a:gd name="connsiteY147" fmla="*/ 946150 h 2403475"/>
              <a:gd name="connsiteX148" fmla="*/ 8848414 w 11499847"/>
              <a:gd name="connsiteY148" fmla="*/ 946150 h 2403475"/>
              <a:gd name="connsiteX149" fmla="*/ 8848414 w 11499847"/>
              <a:gd name="connsiteY149" fmla="*/ 1260391 h 2403475"/>
              <a:gd name="connsiteX150" fmla="*/ 8883900 w 11499847"/>
              <a:gd name="connsiteY150" fmla="*/ 1355146 h 2403475"/>
              <a:gd name="connsiteX151" fmla="*/ 8978249 w 11499847"/>
              <a:gd name="connsiteY151" fmla="*/ 1393718 h 2403475"/>
              <a:gd name="connsiteX152" fmla="*/ 9071972 w 11499847"/>
              <a:gd name="connsiteY152" fmla="*/ 1355146 h 2403475"/>
              <a:gd name="connsiteX153" fmla="*/ 9107457 w 11499847"/>
              <a:gd name="connsiteY153" fmla="*/ 1260391 h 2403475"/>
              <a:gd name="connsiteX154" fmla="*/ 9107457 w 11499847"/>
              <a:gd name="connsiteY154" fmla="*/ 946150 h 2403475"/>
              <a:gd name="connsiteX155" fmla="*/ 9188447 w 11499847"/>
              <a:gd name="connsiteY155" fmla="*/ 946150 h 2403475"/>
              <a:gd name="connsiteX156" fmla="*/ 9188447 w 11499847"/>
              <a:gd name="connsiteY156" fmla="*/ 1261230 h 2403475"/>
              <a:gd name="connsiteX157" fmla="*/ 9128539 w 11499847"/>
              <a:gd name="connsiteY157" fmla="*/ 1410489 h 2403475"/>
              <a:gd name="connsiteX158" fmla="*/ 8977623 w 11499847"/>
              <a:gd name="connsiteY158" fmla="*/ 1470025 h 2403475"/>
              <a:gd name="connsiteX159" fmla="*/ 8826497 w 11499847"/>
              <a:gd name="connsiteY159" fmla="*/ 1410489 h 2403475"/>
              <a:gd name="connsiteX160" fmla="*/ 8766172 w 11499847"/>
              <a:gd name="connsiteY160" fmla="*/ 1261230 h 2403475"/>
              <a:gd name="connsiteX161" fmla="*/ 8766172 w 11499847"/>
              <a:gd name="connsiteY161" fmla="*/ 946150 h 2403475"/>
              <a:gd name="connsiteX162" fmla="*/ 7737472 w 11499847"/>
              <a:gd name="connsiteY162" fmla="*/ 946150 h 2403475"/>
              <a:gd name="connsiteX163" fmla="*/ 7839072 w 11499847"/>
              <a:gd name="connsiteY163" fmla="*/ 946150 h 2403475"/>
              <a:gd name="connsiteX164" fmla="*/ 7958134 w 11499847"/>
              <a:gd name="connsiteY164" fmla="*/ 1139825 h 2403475"/>
              <a:gd name="connsiteX165" fmla="*/ 8077197 w 11499847"/>
              <a:gd name="connsiteY165" fmla="*/ 1333501 h 2403475"/>
              <a:gd name="connsiteX166" fmla="*/ 8077197 w 11499847"/>
              <a:gd name="connsiteY166" fmla="*/ 946150 h 2403475"/>
              <a:gd name="connsiteX167" fmla="*/ 8156572 w 11499847"/>
              <a:gd name="connsiteY167" fmla="*/ 946150 h 2403475"/>
              <a:gd name="connsiteX168" fmla="*/ 8156572 w 11499847"/>
              <a:gd name="connsiteY168" fmla="*/ 1458913 h 2403475"/>
              <a:gd name="connsiteX169" fmla="*/ 8061322 w 11499847"/>
              <a:gd name="connsiteY169" fmla="*/ 1458913 h 2403475"/>
              <a:gd name="connsiteX170" fmla="*/ 7939084 w 11499847"/>
              <a:gd name="connsiteY170" fmla="*/ 1260475 h 2403475"/>
              <a:gd name="connsiteX171" fmla="*/ 7815259 w 11499847"/>
              <a:gd name="connsiteY171" fmla="*/ 1062038 h 2403475"/>
              <a:gd name="connsiteX172" fmla="*/ 7815259 w 11499847"/>
              <a:gd name="connsiteY172" fmla="*/ 1458913 h 2403475"/>
              <a:gd name="connsiteX173" fmla="*/ 7737472 w 11499847"/>
              <a:gd name="connsiteY173" fmla="*/ 1458913 h 2403475"/>
              <a:gd name="connsiteX174" fmla="*/ 11253544 w 11499847"/>
              <a:gd name="connsiteY174" fmla="*/ 936625 h 2403475"/>
              <a:gd name="connsiteX175" fmla="*/ 11340315 w 11499847"/>
              <a:gd name="connsiteY175" fmla="*/ 948334 h 2403475"/>
              <a:gd name="connsiteX176" fmla="*/ 11414331 w 11499847"/>
              <a:gd name="connsiteY176" fmla="*/ 984090 h 2403475"/>
              <a:gd name="connsiteX177" fmla="*/ 11392795 w 11499847"/>
              <a:gd name="connsiteY177" fmla="*/ 1017545 h 2403475"/>
              <a:gd name="connsiteX178" fmla="*/ 11371260 w 11499847"/>
              <a:gd name="connsiteY178" fmla="*/ 1051209 h 2403475"/>
              <a:gd name="connsiteX179" fmla="*/ 11316270 w 11499847"/>
              <a:gd name="connsiteY179" fmla="*/ 1022354 h 2403475"/>
              <a:gd name="connsiteX180" fmla="*/ 11252917 w 11499847"/>
              <a:gd name="connsiteY180" fmla="*/ 1013363 h 2403475"/>
              <a:gd name="connsiteX181" fmla="*/ 11122657 w 11499847"/>
              <a:gd name="connsiteY181" fmla="*/ 1067936 h 2403475"/>
              <a:gd name="connsiteX182" fmla="*/ 11069549 w 11499847"/>
              <a:gd name="connsiteY182" fmla="*/ 1203221 h 2403475"/>
              <a:gd name="connsiteX183" fmla="*/ 11120984 w 11499847"/>
              <a:gd name="connsiteY183" fmla="*/ 1338923 h 2403475"/>
              <a:gd name="connsiteX184" fmla="*/ 11249990 w 11499847"/>
              <a:gd name="connsiteY184" fmla="*/ 1394124 h 2403475"/>
              <a:gd name="connsiteX185" fmla="*/ 11364360 w 11499847"/>
              <a:gd name="connsiteY185" fmla="*/ 1353350 h 2403475"/>
              <a:gd name="connsiteX186" fmla="*/ 11418095 w 11499847"/>
              <a:gd name="connsiteY186" fmla="*/ 1251521 h 2403475"/>
              <a:gd name="connsiteX187" fmla="*/ 11244136 w 11499847"/>
              <a:gd name="connsiteY187" fmla="*/ 1251521 h 2403475"/>
              <a:gd name="connsiteX188" fmla="*/ 11267971 w 11499847"/>
              <a:gd name="connsiteY188" fmla="*/ 1214303 h 2403475"/>
              <a:gd name="connsiteX189" fmla="*/ 11291598 w 11499847"/>
              <a:gd name="connsiteY189" fmla="*/ 1177084 h 2403475"/>
              <a:gd name="connsiteX190" fmla="*/ 11496083 w 11499847"/>
              <a:gd name="connsiteY190" fmla="*/ 1177084 h 2403475"/>
              <a:gd name="connsiteX191" fmla="*/ 11498802 w 11499847"/>
              <a:gd name="connsiteY191" fmla="*/ 1193393 h 2403475"/>
              <a:gd name="connsiteX192" fmla="*/ 11499847 w 11499847"/>
              <a:gd name="connsiteY192" fmla="*/ 1213466 h 2403475"/>
              <a:gd name="connsiteX193" fmla="*/ 11430222 w 11499847"/>
              <a:gd name="connsiteY193" fmla="*/ 1396215 h 2403475"/>
              <a:gd name="connsiteX194" fmla="*/ 11249154 w 11499847"/>
              <a:gd name="connsiteY194" fmla="*/ 1470025 h 2403475"/>
              <a:gd name="connsiteX195" fmla="*/ 11061813 w 11499847"/>
              <a:gd name="connsiteY195" fmla="*/ 1392242 h 2403475"/>
              <a:gd name="connsiteX196" fmla="*/ 10985497 w 11499847"/>
              <a:gd name="connsiteY196" fmla="*/ 1203221 h 2403475"/>
              <a:gd name="connsiteX197" fmla="*/ 11063695 w 11499847"/>
              <a:gd name="connsiteY197" fmla="*/ 1014408 h 2403475"/>
              <a:gd name="connsiteX198" fmla="*/ 11253544 w 11499847"/>
              <a:gd name="connsiteY198" fmla="*/ 936625 h 2403475"/>
              <a:gd name="connsiteX199" fmla="*/ 8471697 w 11499847"/>
              <a:gd name="connsiteY199" fmla="*/ 936625 h 2403475"/>
              <a:gd name="connsiteX200" fmla="*/ 8556850 w 11499847"/>
              <a:gd name="connsiteY200" fmla="*/ 949798 h 2403475"/>
              <a:gd name="connsiteX201" fmla="*/ 8626729 w 11499847"/>
              <a:gd name="connsiteY201" fmla="*/ 984717 h 2403475"/>
              <a:gd name="connsiteX202" fmla="*/ 8606225 w 11499847"/>
              <a:gd name="connsiteY202" fmla="*/ 1017336 h 2403475"/>
              <a:gd name="connsiteX203" fmla="*/ 8585722 w 11499847"/>
              <a:gd name="connsiteY203" fmla="*/ 1049745 h 2403475"/>
              <a:gd name="connsiteX204" fmla="*/ 8528605 w 11499847"/>
              <a:gd name="connsiteY204" fmla="*/ 1021099 h 2403475"/>
              <a:gd name="connsiteX205" fmla="*/ 8471070 w 11499847"/>
              <a:gd name="connsiteY205" fmla="*/ 1011063 h 2403475"/>
              <a:gd name="connsiteX206" fmla="*/ 8404328 w 11499847"/>
              <a:gd name="connsiteY206" fmla="*/ 1032181 h 2403475"/>
              <a:gd name="connsiteX207" fmla="*/ 8382570 w 11499847"/>
              <a:gd name="connsiteY207" fmla="*/ 1084246 h 2403475"/>
              <a:gd name="connsiteX208" fmla="*/ 8412697 w 11499847"/>
              <a:gd name="connsiteY208" fmla="*/ 1135474 h 2403475"/>
              <a:gd name="connsiteX209" fmla="*/ 8493038 w 11499847"/>
              <a:gd name="connsiteY209" fmla="*/ 1165165 h 2403475"/>
              <a:gd name="connsiteX210" fmla="*/ 8600786 w 11499847"/>
              <a:gd name="connsiteY210" fmla="*/ 1212421 h 2403475"/>
              <a:gd name="connsiteX211" fmla="*/ 8648697 w 11499847"/>
              <a:gd name="connsiteY211" fmla="*/ 1314250 h 2403475"/>
              <a:gd name="connsiteX212" fmla="*/ 8601413 w 11499847"/>
              <a:gd name="connsiteY212" fmla="*/ 1425906 h 2403475"/>
              <a:gd name="connsiteX213" fmla="*/ 8468140 w 11499847"/>
              <a:gd name="connsiteY213" fmla="*/ 1470025 h 2403475"/>
              <a:gd name="connsiteX214" fmla="*/ 8363531 w 11499847"/>
              <a:gd name="connsiteY214" fmla="*/ 1452461 h 2403475"/>
              <a:gd name="connsiteX215" fmla="*/ 8286747 w 11499847"/>
              <a:gd name="connsiteY215" fmla="*/ 1411479 h 2403475"/>
              <a:gd name="connsiteX216" fmla="*/ 8307251 w 11499847"/>
              <a:gd name="connsiteY216" fmla="*/ 1379069 h 2403475"/>
              <a:gd name="connsiteX217" fmla="*/ 8327754 w 11499847"/>
              <a:gd name="connsiteY217" fmla="*/ 1346450 h 2403475"/>
              <a:gd name="connsiteX218" fmla="*/ 8395541 w 11499847"/>
              <a:gd name="connsiteY218" fmla="*/ 1381578 h 2403475"/>
              <a:gd name="connsiteX219" fmla="*/ 8468768 w 11499847"/>
              <a:gd name="connsiteY219" fmla="*/ 1395378 h 2403475"/>
              <a:gd name="connsiteX220" fmla="*/ 8541367 w 11499847"/>
              <a:gd name="connsiteY220" fmla="*/ 1373633 h 2403475"/>
              <a:gd name="connsiteX221" fmla="*/ 8566055 w 11499847"/>
              <a:gd name="connsiteY221" fmla="*/ 1319477 h 2403475"/>
              <a:gd name="connsiteX222" fmla="*/ 8535509 w 11499847"/>
              <a:gd name="connsiteY222" fmla="*/ 1268458 h 2403475"/>
              <a:gd name="connsiteX223" fmla="*/ 8455587 w 11499847"/>
              <a:gd name="connsiteY223" fmla="*/ 1238348 h 2403475"/>
              <a:gd name="connsiteX224" fmla="*/ 8347630 w 11499847"/>
              <a:gd name="connsiteY224" fmla="*/ 1191511 h 2403475"/>
              <a:gd name="connsiteX225" fmla="*/ 8299928 w 11499847"/>
              <a:gd name="connsiteY225" fmla="*/ 1089264 h 2403475"/>
              <a:gd name="connsiteX226" fmla="*/ 8345329 w 11499847"/>
              <a:gd name="connsiteY226" fmla="*/ 979489 h 2403475"/>
              <a:gd name="connsiteX227" fmla="*/ 8471697 w 11499847"/>
              <a:gd name="connsiteY227" fmla="*/ 936625 h 2403475"/>
              <a:gd name="connsiteX228" fmla="*/ 7349808 w 11499847"/>
              <a:gd name="connsiteY228" fmla="*/ 936625 h 2403475"/>
              <a:gd name="connsiteX229" fmla="*/ 7541183 w 11499847"/>
              <a:gd name="connsiteY229" fmla="*/ 1014826 h 2403475"/>
              <a:gd name="connsiteX230" fmla="*/ 7619997 w 11499847"/>
              <a:gd name="connsiteY230" fmla="*/ 1203221 h 2403475"/>
              <a:gd name="connsiteX231" fmla="*/ 7541183 w 11499847"/>
              <a:gd name="connsiteY231" fmla="*/ 1391615 h 2403475"/>
              <a:gd name="connsiteX232" fmla="*/ 7349808 w 11499847"/>
              <a:gd name="connsiteY232" fmla="*/ 1470025 h 2403475"/>
              <a:gd name="connsiteX233" fmla="*/ 7158642 w 11499847"/>
              <a:gd name="connsiteY233" fmla="*/ 1391615 h 2403475"/>
              <a:gd name="connsiteX234" fmla="*/ 7080247 w 11499847"/>
              <a:gd name="connsiteY234" fmla="*/ 1203221 h 2403475"/>
              <a:gd name="connsiteX235" fmla="*/ 7158642 w 11499847"/>
              <a:gd name="connsiteY235" fmla="*/ 1014826 h 2403475"/>
              <a:gd name="connsiteX236" fmla="*/ 7349808 w 11499847"/>
              <a:gd name="connsiteY236" fmla="*/ 936625 h 2403475"/>
              <a:gd name="connsiteX237" fmla="*/ 6837427 w 11499847"/>
              <a:gd name="connsiteY237" fmla="*/ 936625 h 2403475"/>
              <a:gd name="connsiteX238" fmla="*/ 6932756 w 11499847"/>
              <a:gd name="connsiteY238" fmla="*/ 951680 h 2403475"/>
              <a:gd name="connsiteX239" fmla="*/ 7008810 w 11499847"/>
              <a:gd name="connsiteY239" fmla="*/ 993499 h 2403475"/>
              <a:gd name="connsiteX240" fmla="*/ 6987439 w 11499847"/>
              <a:gd name="connsiteY240" fmla="*/ 1026745 h 2403475"/>
              <a:gd name="connsiteX241" fmla="*/ 6966278 w 11499847"/>
              <a:gd name="connsiteY241" fmla="*/ 1059991 h 2403475"/>
              <a:gd name="connsiteX242" fmla="*/ 6904891 w 11499847"/>
              <a:gd name="connsiteY242" fmla="*/ 1024863 h 2403475"/>
              <a:gd name="connsiteX243" fmla="*/ 6833027 w 11499847"/>
              <a:gd name="connsiteY243" fmla="*/ 1012526 h 2403475"/>
              <a:gd name="connsiteX244" fmla="*/ 6703338 w 11499847"/>
              <a:gd name="connsiteY244" fmla="*/ 1067727 h 2403475"/>
              <a:gd name="connsiteX245" fmla="*/ 6649912 w 11499847"/>
              <a:gd name="connsiteY245" fmla="*/ 1203221 h 2403475"/>
              <a:gd name="connsiteX246" fmla="*/ 6703338 w 11499847"/>
              <a:gd name="connsiteY246" fmla="*/ 1338923 h 2403475"/>
              <a:gd name="connsiteX247" fmla="*/ 6833027 w 11499847"/>
              <a:gd name="connsiteY247" fmla="*/ 1393915 h 2403475"/>
              <a:gd name="connsiteX248" fmla="*/ 6904891 w 11499847"/>
              <a:gd name="connsiteY248" fmla="*/ 1381787 h 2403475"/>
              <a:gd name="connsiteX249" fmla="*/ 6966278 w 11499847"/>
              <a:gd name="connsiteY249" fmla="*/ 1346450 h 2403475"/>
              <a:gd name="connsiteX250" fmla="*/ 6987439 w 11499847"/>
              <a:gd name="connsiteY250" fmla="*/ 1379696 h 2403475"/>
              <a:gd name="connsiteX251" fmla="*/ 7008810 w 11499847"/>
              <a:gd name="connsiteY251" fmla="*/ 1412942 h 2403475"/>
              <a:gd name="connsiteX252" fmla="*/ 6932756 w 11499847"/>
              <a:gd name="connsiteY252" fmla="*/ 1454970 h 2403475"/>
              <a:gd name="connsiteX253" fmla="*/ 6837427 w 11499847"/>
              <a:gd name="connsiteY253" fmla="*/ 1470025 h 2403475"/>
              <a:gd name="connsiteX254" fmla="*/ 6644674 w 11499847"/>
              <a:gd name="connsiteY254" fmla="*/ 1392242 h 2403475"/>
              <a:gd name="connsiteX255" fmla="*/ 6565897 w 11499847"/>
              <a:gd name="connsiteY255" fmla="*/ 1203221 h 2403475"/>
              <a:gd name="connsiteX256" fmla="*/ 6644674 w 11499847"/>
              <a:gd name="connsiteY256" fmla="*/ 1014408 h 2403475"/>
              <a:gd name="connsiteX257" fmla="*/ 6837427 w 11499847"/>
              <a:gd name="connsiteY257" fmla="*/ 936625 h 2403475"/>
              <a:gd name="connsiteX258" fmla="*/ 501650 w 11499847"/>
              <a:gd name="connsiteY258" fmla="*/ 477838 h 2403475"/>
              <a:gd name="connsiteX259" fmla="*/ 501650 w 11499847"/>
              <a:gd name="connsiteY259" fmla="*/ 981076 h 2403475"/>
              <a:gd name="connsiteX260" fmla="*/ 786010 w 11499847"/>
              <a:gd name="connsiteY260" fmla="*/ 981076 h 2403475"/>
              <a:gd name="connsiteX261" fmla="*/ 1070579 w 11499847"/>
              <a:gd name="connsiteY261" fmla="*/ 981076 h 2403475"/>
              <a:gd name="connsiteX262" fmla="*/ 1253188 w 11499847"/>
              <a:gd name="connsiteY262" fmla="*/ 908588 h 2403475"/>
              <a:gd name="connsiteX263" fmla="*/ 1327150 w 11499847"/>
              <a:gd name="connsiteY263" fmla="*/ 727681 h 2403475"/>
              <a:gd name="connsiteX264" fmla="*/ 1253188 w 11499847"/>
              <a:gd name="connsiteY264" fmla="*/ 548446 h 2403475"/>
              <a:gd name="connsiteX265" fmla="*/ 1070579 w 11499847"/>
              <a:gd name="connsiteY265" fmla="*/ 477838 h 2403475"/>
              <a:gd name="connsiteX266" fmla="*/ 501650 w 11499847"/>
              <a:gd name="connsiteY266" fmla="*/ 477838 h 2403475"/>
              <a:gd name="connsiteX267" fmla="*/ 6675435 w 11499847"/>
              <a:gd name="connsiteY267" fmla="*/ 336550 h 2403475"/>
              <a:gd name="connsiteX268" fmla="*/ 6675435 w 11499847"/>
              <a:gd name="connsiteY268" fmla="*/ 487363 h 2403475"/>
              <a:gd name="connsiteX269" fmla="*/ 6808467 w 11499847"/>
              <a:gd name="connsiteY269" fmla="*/ 487363 h 2403475"/>
              <a:gd name="connsiteX270" fmla="*/ 6865570 w 11499847"/>
              <a:gd name="connsiteY270" fmla="*/ 465370 h 2403475"/>
              <a:gd name="connsiteX271" fmla="*/ 6888160 w 11499847"/>
              <a:gd name="connsiteY271" fmla="*/ 411957 h 2403475"/>
              <a:gd name="connsiteX272" fmla="*/ 6865570 w 11499847"/>
              <a:gd name="connsiteY272" fmla="*/ 358334 h 2403475"/>
              <a:gd name="connsiteX273" fmla="*/ 6808467 w 11499847"/>
              <a:gd name="connsiteY273" fmla="*/ 336550 h 2403475"/>
              <a:gd name="connsiteX274" fmla="*/ 6675435 w 11499847"/>
              <a:gd name="connsiteY274" fmla="*/ 336550 h 2403475"/>
              <a:gd name="connsiteX275" fmla="*/ 6675435 w 11499847"/>
              <a:gd name="connsiteY275" fmla="*/ 122238 h 2403475"/>
              <a:gd name="connsiteX276" fmla="*/ 6675435 w 11499847"/>
              <a:gd name="connsiteY276" fmla="*/ 265113 h 2403475"/>
              <a:gd name="connsiteX277" fmla="*/ 6795279 w 11499847"/>
              <a:gd name="connsiteY277" fmla="*/ 265113 h 2403475"/>
              <a:gd name="connsiteX278" fmla="*/ 6848404 w 11499847"/>
              <a:gd name="connsiteY278" fmla="*/ 244673 h 2403475"/>
              <a:gd name="connsiteX279" fmla="*/ 6869110 w 11499847"/>
              <a:gd name="connsiteY279" fmla="*/ 193571 h 2403475"/>
              <a:gd name="connsiteX280" fmla="*/ 6848404 w 11499847"/>
              <a:gd name="connsiteY280" fmla="*/ 142679 h 2403475"/>
              <a:gd name="connsiteX281" fmla="*/ 6795279 w 11499847"/>
              <a:gd name="connsiteY281" fmla="*/ 122238 h 2403475"/>
              <a:gd name="connsiteX282" fmla="*/ 6675435 w 11499847"/>
              <a:gd name="connsiteY282" fmla="*/ 122238 h 2403475"/>
              <a:gd name="connsiteX283" fmla="*/ 8850791 w 11499847"/>
              <a:gd name="connsiteY283" fmla="*/ 114300 h 2403475"/>
              <a:gd name="connsiteX284" fmla="*/ 8719837 w 11499847"/>
              <a:gd name="connsiteY284" fmla="*/ 169657 h 2403475"/>
              <a:gd name="connsiteX285" fmla="*/ 8666160 w 11499847"/>
              <a:gd name="connsiteY285" fmla="*/ 304905 h 2403475"/>
              <a:gd name="connsiteX286" fmla="*/ 8719837 w 11499847"/>
              <a:gd name="connsiteY286" fmla="*/ 439943 h 2403475"/>
              <a:gd name="connsiteX287" fmla="*/ 8850791 w 11499847"/>
              <a:gd name="connsiteY287" fmla="*/ 495300 h 2403475"/>
              <a:gd name="connsiteX288" fmla="*/ 8982163 w 11499847"/>
              <a:gd name="connsiteY288" fmla="*/ 440153 h 2403475"/>
              <a:gd name="connsiteX289" fmla="*/ 9036048 w 11499847"/>
              <a:gd name="connsiteY289" fmla="*/ 304905 h 2403475"/>
              <a:gd name="connsiteX290" fmla="*/ 8981954 w 11499847"/>
              <a:gd name="connsiteY290" fmla="*/ 169657 h 2403475"/>
              <a:gd name="connsiteX291" fmla="*/ 8850791 w 11499847"/>
              <a:gd name="connsiteY291" fmla="*/ 114300 h 2403475"/>
              <a:gd name="connsiteX292" fmla="*/ 7335415 w 11499847"/>
              <a:gd name="connsiteY292" fmla="*/ 114300 h 2403475"/>
              <a:gd name="connsiteX293" fmla="*/ 7203974 w 11499847"/>
              <a:gd name="connsiteY293" fmla="*/ 169657 h 2403475"/>
              <a:gd name="connsiteX294" fmla="*/ 7150097 w 11499847"/>
              <a:gd name="connsiteY294" fmla="*/ 304905 h 2403475"/>
              <a:gd name="connsiteX295" fmla="*/ 7203974 w 11499847"/>
              <a:gd name="connsiteY295" fmla="*/ 439943 h 2403475"/>
              <a:gd name="connsiteX296" fmla="*/ 7335415 w 11499847"/>
              <a:gd name="connsiteY296" fmla="*/ 495300 h 2403475"/>
              <a:gd name="connsiteX297" fmla="*/ 7467486 w 11499847"/>
              <a:gd name="connsiteY297" fmla="*/ 440153 h 2403475"/>
              <a:gd name="connsiteX298" fmla="*/ 7521572 w 11499847"/>
              <a:gd name="connsiteY298" fmla="*/ 304905 h 2403475"/>
              <a:gd name="connsiteX299" fmla="*/ 7467067 w 11499847"/>
              <a:gd name="connsiteY299" fmla="*/ 169657 h 2403475"/>
              <a:gd name="connsiteX300" fmla="*/ 7335415 w 11499847"/>
              <a:gd name="connsiteY300" fmla="*/ 114300 h 2403475"/>
              <a:gd name="connsiteX301" fmla="*/ 9237660 w 11499847"/>
              <a:gd name="connsiteY301" fmla="*/ 49213 h 2403475"/>
              <a:gd name="connsiteX302" fmla="*/ 9339260 w 11499847"/>
              <a:gd name="connsiteY302" fmla="*/ 49213 h 2403475"/>
              <a:gd name="connsiteX303" fmla="*/ 9458322 w 11499847"/>
              <a:gd name="connsiteY303" fmla="*/ 242888 h 2403475"/>
              <a:gd name="connsiteX304" fmla="*/ 9578972 w 11499847"/>
              <a:gd name="connsiteY304" fmla="*/ 436563 h 2403475"/>
              <a:gd name="connsiteX305" fmla="*/ 9578972 w 11499847"/>
              <a:gd name="connsiteY305" fmla="*/ 49213 h 2403475"/>
              <a:gd name="connsiteX306" fmla="*/ 9656760 w 11499847"/>
              <a:gd name="connsiteY306" fmla="*/ 49213 h 2403475"/>
              <a:gd name="connsiteX307" fmla="*/ 9656760 w 11499847"/>
              <a:gd name="connsiteY307" fmla="*/ 560388 h 2403475"/>
              <a:gd name="connsiteX308" fmla="*/ 9561510 w 11499847"/>
              <a:gd name="connsiteY308" fmla="*/ 560388 h 2403475"/>
              <a:gd name="connsiteX309" fmla="*/ 9439272 w 11499847"/>
              <a:gd name="connsiteY309" fmla="*/ 363538 h 2403475"/>
              <a:gd name="connsiteX310" fmla="*/ 9317035 w 11499847"/>
              <a:gd name="connsiteY310" fmla="*/ 165101 h 2403475"/>
              <a:gd name="connsiteX311" fmla="*/ 9317035 w 11499847"/>
              <a:gd name="connsiteY311" fmla="*/ 560388 h 2403475"/>
              <a:gd name="connsiteX312" fmla="*/ 9237660 w 11499847"/>
              <a:gd name="connsiteY312" fmla="*/ 560388 h 2403475"/>
              <a:gd name="connsiteX313" fmla="*/ 8126410 w 11499847"/>
              <a:gd name="connsiteY313" fmla="*/ 49213 h 2403475"/>
              <a:gd name="connsiteX314" fmla="*/ 8529635 w 11499847"/>
              <a:gd name="connsiteY314" fmla="*/ 49213 h 2403475"/>
              <a:gd name="connsiteX315" fmla="*/ 8529635 w 11499847"/>
              <a:gd name="connsiteY315" fmla="*/ 125413 h 2403475"/>
              <a:gd name="connsiteX316" fmla="*/ 8369298 w 11499847"/>
              <a:gd name="connsiteY316" fmla="*/ 125413 h 2403475"/>
              <a:gd name="connsiteX317" fmla="*/ 8369298 w 11499847"/>
              <a:gd name="connsiteY317" fmla="*/ 560388 h 2403475"/>
              <a:gd name="connsiteX318" fmla="*/ 8285160 w 11499847"/>
              <a:gd name="connsiteY318" fmla="*/ 560388 h 2403475"/>
              <a:gd name="connsiteX319" fmla="*/ 8285160 w 11499847"/>
              <a:gd name="connsiteY319" fmla="*/ 125413 h 2403475"/>
              <a:gd name="connsiteX320" fmla="*/ 8126410 w 11499847"/>
              <a:gd name="connsiteY320" fmla="*/ 125413 h 2403475"/>
              <a:gd name="connsiteX321" fmla="*/ 6592885 w 11499847"/>
              <a:gd name="connsiteY321" fmla="*/ 49213 h 2403475"/>
              <a:gd name="connsiteX322" fmla="*/ 6795851 w 11499847"/>
              <a:gd name="connsiteY322" fmla="*/ 49213 h 2403475"/>
              <a:gd name="connsiteX323" fmla="*/ 6907775 w 11499847"/>
              <a:gd name="connsiteY323" fmla="*/ 87875 h 2403475"/>
              <a:gd name="connsiteX324" fmla="*/ 6952670 w 11499847"/>
              <a:gd name="connsiteY324" fmla="*/ 185680 h 2403475"/>
              <a:gd name="connsiteX325" fmla="*/ 6936382 w 11499847"/>
              <a:gd name="connsiteY325" fmla="*/ 245658 h 2403475"/>
              <a:gd name="connsiteX326" fmla="*/ 6892114 w 11499847"/>
              <a:gd name="connsiteY326" fmla="*/ 288709 h 2403475"/>
              <a:gd name="connsiteX327" fmla="*/ 6950791 w 11499847"/>
              <a:gd name="connsiteY327" fmla="*/ 339492 h 2403475"/>
              <a:gd name="connsiteX328" fmla="*/ 6972298 w 11499847"/>
              <a:gd name="connsiteY328" fmla="*/ 412845 h 2403475"/>
              <a:gd name="connsiteX329" fmla="*/ 6926359 w 11499847"/>
              <a:gd name="connsiteY329" fmla="*/ 517546 h 2403475"/>
              <a:gd name="connsiteX330" fmla="*/ 6808798 w 11499847"/>
              <a:gd name="connsiteY330" fmla="*/ 560388 h 2403475"/>
              <a:gd name="connsiteX331" fmla="*/ 6592885 w 11499847"/>
              <a:gd name="connsiteY331" fmla="*/ 560388 h 2403475"/>
              <a:gd name="connsiteX332" fmla="*/ 6592885 w 11499847"/>
              <a:gd name="connsiteY332" fmla="*/ 49213 h 2403475"/>
              <a:gd name="connsiteX333" fmla="*/ 8850790 w 11499847"/>
              <a:gd name="connsiteY333" fmla="*/ 38100 h 2403475"/>
              <a:gd name="connsiteX334" fmla="*/ 9041603 w 11499847"/>
              <a:gd name="connsiteY334" fmla="*/ 116301 h 2403475"/>
              <a:gd name="connsiteX335" fmla="*/ 9120185 w 11499847"/>
              <a:gd name="connsiteY335" fmla="*/ 304905 h 2403475"/>
              <a:gd name="connsiteX336" fmla="*/ 9041603 w 11499847"/>
              <a:gd name="connsiteY336" fmla="*/ 493090 h 2403475"/>
              <a:gd name="connsiteX337" fmla="*/ 8850790 w 11499847"/>
              <a:gd name="connsiteY337" fmla="*/ 571500 h 2403475"/>
              <a:gd name="connsiteX338" fmla="*/ 8660186 w 11499847"/>
              <a:gd name="connsiteY338" fmla="*/ 493090 h 2403475"/>
              <a:gd name="connsiteX339" fmla="*/ 8582022 w 11499847"/>
              <a:gd name="connsiteY339" fmla="*/ 304905 h 2403475"/>
              <a:gd name="connsiteX340" fmla="*/ 8660186 w 11499847"/>
              <a:gd name="connsiteY340" fmla="*/ 116301 h 2403475"/>
              <a:gd name="connsiteX341" fmla="*/ 8850790 w 11499847"/>
              <a:gd name="connsiteY341" fmla="*/ 38100 h 2403475"/>
              <a:gd name="connsiteX342" fmla="*/ 7870035 w 11499847"/>
              <a:gd name="connsiteY342" fmla="*/ 38100 h 2403475"/>
              <a:gd name="connsiteX343" fmla="*/ 7871499 w 11499847"/>
              <a:gd name="connsiteY343" fmla="*/ 38100 h 2403475"/>
              <a:gd name="connsiteX344" fmla="*/ 7955187 w 11499847"/>
              <a:gd name="connsiteY344" fmla="*/ 51273 h 2403475"/>
              <a:gd name="connsiteX345" fmla="*/ 8025067 w 11499847"/>
              <a:gd name="connsiteY345" fmla="*/ 86401 h 2403475"/>
              <a:gd name="connsiteX346" fmla="*/ 8004563 w 11499847"/>
              <a:gd name="connsiteY346" fmla="*/ 118811 h 2403475"/>
              <a:gd name="connsiteX347" fmla="*/ 7984060 w 11499847"/>
              <a:gd name="connsiteY347" fmla="*/ 151429 h 2403475"/>
              <a:gd name="connsiteX348" fmla="*/ 7926943 w 11499847"/>
              <a:gd name="connsiteY348" fmla="*/ 122574 h 2403475"/>
              <a:gd name="connsiteX349" fmla="*/ 7869198 w 11499847"/>
              <a:gd name="connsiteY349" fmla="*/ 112538 h 2403475"/>
              <a:gd name="connsiteX350" fmla="*/ 7802666 w 11499847"/>
              <a:gd name="connsiteY350" fmla="*/ 133865 h 2403475"/>
              <a:gd name="connsiteX351" fmla="*/ 7780907 w 11499847"/>
              <a:gd name="connsiteY351" fmla="*/ 185721 h 2403475"/>
              <a:gd name="connsiteX352" fmla="*/ 7811035 w 11499847"/>
              <a:gd name="connsiteY352" fmla="*/ 236949 h 2403475"/>
              <a:gd name="connsiteX353" fmla="*/ 7891166 w 11499847"/>
              <a:gd name="connsiteY353" fmla="*/ 266849 h 2403475"/>
              <a:gd name="connsiteX354" fmla="*/ 7998914 w 11499847"/>
              <a:gd name="connsiteY354" fmla="*/ 313896 h 2403475"/>
              <a:gd name="connsiteX355" fmla="*/ 8047035 w 11499847"/>
              <a:gd name="connsiteY355" fmla="*/ 415934 h 2403475"/>
              <a:gd name="connsiteX356" fmla="*/ 7999751 w 11499847"/>
              <a:gd name="connsiteY356" fmla="*/ 527381 h 2403475"/>
              <a:gd name="connsiteX357" fmla="*/ 7866478 w 11499847"/>
              <a:gd name="connsiteY357" fmla="*/ 571500 h 2403475"/>
              <a:gd name="connsiteX358" fmla="*/ 7761659 w 11499847"/>
              <a:gd name="connsiteY358" fmla="*/ 554145 h 2403475"/>
              <a:gd name="connsiteX359" fmla="*/ 7685085 w 11499847"/>
              <a:gd name="connsiteY359" fmla="*/ 512954 h 2403475"/>
              <a:gd name="connsiteX360" fmla="*/ 7725883 w 11499847"/>
              <a:gd name="connsiteY360" fmla="*/ 447925 h 2403475"/>
              <a:gd name="connsiteX361" fmla="*/ 7793879 w 11499847"/>
              <a:gd name="connsiteY361" fmla="*/ 483053 h 2403475"/>
              <a:gd name="connsiteX362" fmla="*/ 7867106 w 11499847"/>
              <a:gd name="connsiteY362" fmla="*/ 497063 h 2403475"/>
              <a:gd name="connsiteX363" fmla="*/ 7939496 w 11499847"/>
              <a:gd name="connsiteY363" fmla="*/ 475108 h 2403475"/>
              <a:gd name="connsiteX364" fmla="*/ 7964393 w 11499847"/>
              <a:gd name="connsiteY364" fmla="*/ 420952 h 2403475"/>
              <a:gd name="connsiteX365" fmla="*/ 7933847 w 11499847"/>
              <a:gd name="connsiteY365" fmla="*/ 369933 h 2403475"/>
              <a:gd name="connsiteX366" fmla="*/ 7853925 w 11499847"/>
              <a:gd name="connsiteY366" fmla="*/ 339823 h 2403475"/>
              <a:gd name="connsiteX367" fmla="*/ 7745968 w 11499847"/>
              <a:gd name="connsiteY367" fmla="*/ 292986 h 2403475"/>
              <a:gd name="connsiteX368" fmla="*/ 7698266 w 11499847"/>
              <a:gd name="connsiteY368" fmla="*/ 190739 h 2403475"/>
              <a:gd name="connsiteX369" fmla="*/ 7743666 w 11499847"/>
              <a:gd name="connsiteY369" fmla="*/ 80964 h 2403475"/>
              <a:gd name="connsiteX370" fmla="*/ 7870035 w 11499847"/>
              <a:gd name="connsiteY370" fmla="*/ 38100 h 2403475"/>
              <a:gd name="connsiteX371" fmla="*/ 7334624 w 11499847"/>
              <a:gd name="connsiteY371" fmla="*/ 38100 h 2403475"/>
              <a:gd name="connsiteX372" fmla="*/ 7525363 w 11499847"/>
              <a:gd name="connsiteY372" fmla="*/ 116301 h 2403475"/>
              <a:gd name="connsiteX373" fmla="*/ 7604123 w 11499847"/>
              <a:gd name="connsiteY373" fmla="*/ 304905 h 2403475"/>
              <a:gd name="connsiteX374" fmla="*/ 7525363 w 11499847"/>
              <a:gd name="connsiteY374" fmla="*/ 493090 h 2403475"/>
              <a:gd name="connsiteX375" fmla="*/ 7334624 w 11499847"/>
              <a:gd name="connsiteY375" fmla="*/ 571500 h 2403475"/>
              <a:gd name="connsiteX376" fmla="*/ 7144094 w 11499847"/>
              <a:gd name="connsiteY376" fmla="*/ 493090 h 2403475"/>
              <a:gd name="connsiteX377" fmla="*/ 7065960 w 11499847"/>
              <a:gd name="connsiteY377" fmla="*/ 304905 h 2403475"/>
              <a:gd name="connsiteX378" fmla="*/ 7144094 w 11499847"/>
              <a:gd name="connsiteY378" fmla="*/ 116301 h 2403475"/>
              <a:gd name="connsiteX379" fmla="*/ 7334624 w 11499847"/>
              <a:gd name="connsiteY379" fmla="*/ 38100 h 2403475"/>
              <a:gd name="connsiteX380" fmla="*/ 2766077 w 11499847"/>
              <a:gd name="connsiteY380" fmla="*/ 0 h 2403475"/>
              <a:gd name="connsiteX381" fmla="*/ 3146531 w 11499847"/>
              <a:gd name="connsiteY381" fmla="*/ 51449 h 2403475"/>
              <a:gd name="connsiteX382" fmla="*/ 3467375 w 11499847"/>
              <a:gd name="connsiteY382" fmla="*/ 204124 h 2403475"/>
              <a:gd name="connsiteX383" fmla="*/ 3340627 w 11499847"/>
              <a:gd name="connsiteY383" fmla="*/ 403228 h 2403475"/>
              <a:gd name="connsiteX384" fmla="*/ 3213880 w 11499847"/>
              <a:gd name="connsiteY384" fmla="*/ 602542 h 2403475"/>
              <a:gd name="connsiteX385" fmla="*/ 3009743 w 11499847"/>
              <a:gd name="connsiteY385" fmla="*/ 496716 h 2403475"/>
              <a:gd name="connsiteX386" fmla="*/ 2766077 w 11499847"/>
              <a:gd name="connsiteY386" fmla="*/ 457606 h 2403475"/>
              <a:gd name="connsiteX387" fmla="*/ 2232314 w 11499847"/>
              <a:gd name="connsiteY387" fmla="*/ 681180 h 2403475"/>
              <a:gd name="connsiteX388" fmla="*/ 2012073 w 11499847"/>
              <a:gd name="connsiteY388" fmla="*/ 1198391 h 2403475"/>
              <a:gd name="connsiteX389" fmla="*/ 2232314 w 11499847"/>
              <a:gd name="connsiteY389" fmla="*/ 1721250 h 2403475"/>
              <a:gd name="connsiteX390" fmla="*/ 2766077 w 11499847"/>
              <a:gd name="connsiteY390" fmla="*/ 1942732 h 2403475"/>
              <a:gd name="connsiteX391" fmla="*/ 3050111 w 11499847"/>
              <a:gd name="connsiteY391" fmla="*/ 1886682 h 2403475"/>
              <a:gd name="connsiteX392" fmla="*/ 3289594 w 11499847"/>
              <a:gd name="connsiteY392" fmla="*/ 1722086 h 2403475"/>
              <a:gd name="connsiteX393" fmla="*/ 3543925 w 11499847"/>
              <a:gd name="connsiteY393" fmla="*/ 1095493 h 2403475"/>
              <a:gd name="connsiteX394" fmla="*/ 3921866 w 11499847"/>
              <a:gd name="connsiteY394" fmla="*/ 345714 h 2403475"/>
              <a:gd name="connsiteX395" fmla="*/ 4300646 w 11499847"/>
              <a:gd name="connsiteY395" fmla="*/ 92441 h 2403475"/>
              <a:gd name="connsiteX396" fmla="*/ 4787977 w 11499847"/>
              <a:gd name="connsiteY396" fmla="*/ 0 h 2403475"/>
              <a:gd name="connsiteX397" fmla="*/ 5168221 w 11499847"/>
              <a:gd name="connsiteY397" fmla="*/ 54796 h 2403475"/>
              <a:gd name="connsiteX398" fmla="*/ 5489275 w 11499847"/>
              <a:gd name="connsiteY398" fmla="*/ 210607 h 2403475"/>
              <a:gd name="connsiteX399" fmla="*/ 5364200 w 11499847"/>
              <a:gd name="connsiteY399" fmla="*/ 409921 h 2403475"/>
              <a:gd name="connsiteX400" fmla="*/ 5239125 w 11499847"/>
              <a:gd name="connsiteY400" fmla="*/ 609025 h 2403475"/>
              <a:gd name="connsiteX401" fmla="*/ 5031643 w 11499847"/>
              <a:gd name="connsiteY401" fmla="*/ 500480 h 2403475"/>
              <a:gd name="connsiteX402" fmla="*/ 4784631 w 11499847"/>
              <a:gd name="connsiteY402" fmla="*/ 460952 h 2403475"/>
              <a:gd name="connsiteX403" fmla="*/ 4264462 w 11499847"/>
              <a:gd name="connsiteY403" fmla="*/ 679089 h 2403475"/>
              <a:gd name="connsiteX404" fmla="*/ 4050287 w 11499847"/>
              <a:gd name="connsiteY404" fmla="*/ 1198391 h 2403475"/>
              <a:gd name="connsiteX405" fmla="*/ 4262370 w 11499847"/>
              <a:gd name="connsiteY405" fmla="*/ 1725223 h 2403475"/>
              <a:gd name="connsiteX406" fmla="*/ 4778147 w 11499847"/>
              <a:gd name="connsiteY406" fmla="*/ 1945870 h 2403475"/>
              <a:gd name="connsiteX407" fmla="*/ 5191438 w 11499847"/>
              <a:gd name="connsiteY407" fmla="*/ 1804280 h 2403475"/>
              <a:gd name="connsiteX408" fmla="*/ 5426737 w 11499847"/>
              <a:gd name="connsiteY408" fmla="*/ 1445390 h 2403475"/>
              <a:gd name="connsiteX409" fmla="*/ 4708917 w 11499847"/>
              <a:gd name="connsiteY409" fmla="*/ 1445390 h 2403475"/>
              <a:gd name="connsiteX410" fmla="*/ 4850515 w 11499847"/>
              <a:gd name="connsiteY410" fmla="*/ 1223279 h 2403475"/>
              <a:gd name="connsiteX411" fmla="*/ 4992113 w 11499847"/>
              <a:gd name="connsiteY411" fmla="*/ 1000960 h 2403475"/>
              <a:gd name="connsiteX412" fmla="*/ 5457901 w 11499847"/>
              <a:gd name="connsiteY412" fmla="*/ 1000960 h 2403475"/>
              <a:gd name="connsiteX413" fmla="*/ 5924108 w 11499847"/>
              <a:gd name="connsiteY413" fmla="*/ 1000960 h 2403475"/>
              <a:gd name="connsiteX414" fmla="*/ 5936030 w 11499847"/>
              <a:gd name="connsiteY414" fmla="*/ 1100094 h 2403475"/>
              <a:gd name="connsiteX415" fmla="*/ 5940422 w 11499847"/>
              <a:gd name="connsiteY415" fmla="*/ 1201738 h 2403475"/>
              <a:gd name="connsiteX416" fmla="*/ 5600963 w 11499847"/>
              <a:gd name="connsiteY416" fmla="*/ 2050860 h 2403475"/>
              <a:gd name="connsiteX417" fmla="*/ 4764970 w 11499847"/>
              <a:gd name="connsiteY417" fmla="*/ 2403475 h 2403475"/>
              <a:gd name="connsiteX418" fmla="*/ 4178290 w 11499847"/>
              <a:gd name="connsiteY418" fmla="*/ 2262513 h 2403475"/>
              <a:gd name="connsiteX419" fmla="*/ 3757265 w 11499847"/>
              <a:gd name="connsiteY419" fmla="*/ 1886682 h 2403475"/>
              <a:gd name="connsiteX420" fmla="*/ 3332469 w 11499847"/>
              <a:gd name="connsiteY420" fmla="*/ 2263558 h 2403475"/>
              <a:gd name="connsiteX421" fmla="*/ 2749555 w 11499847"/>
              <a:gd name="connsiteY421" fmla="*/ 2403475 h 2403475"/>
              <a:gd name="connsiteX422" fmla="*/ 2242563 w 11499847"/>
              <a:gd name="connsiteY422" fmla="*/ 2295766 h 2403475"/>
              <a:gd name="connsiteX423" fmla="*/ 1844121 w 11499847"/>
              <a:gd name="connsiteY423" fmla="*/ 2005266 h 2403475"/>
              <a:gd name="connsiteX424" fmla="*/ 1583096 w 11499847"/>
              <a:gd name="connsiteY424" fmla="*/ 2257493 h 2403475"/>
              <a:gd name="connsiteX425" fmla="*/ 1188838 w 11499847"/>
              <a:gd name="connsiteY425" fmla="*/ 2354117 h 2403475"/>
              <a:gd name="connsiteX426" fmla="*/ 0 w 11499847"/>
              <a:gd name="connsiteY426" fmla="*/ 2354117 h 2403475"/>
              <a:gd name="connsiteX427" fmla="*/ 0 w 11499847"/>
              <a:gd name="connsiteY427" fmla="*/ 1201738 h 2403475"/>
              <a:gd name="connsiteX428" fmla="*/ 0 w 11499847"/>
              <a:gd name="connsiteY428" fmla="*/ 49358 h 2403475"/>
              <a:gd name="connsiteX429" fmla="*/ 538575 w 11499847"/>
              <a:gd name="connsiteY429" fmla="*/ 49358 h 2403475"/>
              <a:gd name="connsiteX430" fmla="*/ 1076940 w 11499847"/>
              <a:gd name="connsiteY430" fmla="*/ 49358 h 2403475"/>
              <a:gd name="connsiteX431" fmla="*/ 1523487 w 11499847"/>
              <a:gd name="connsiteY431" fmla="*/ 176099 h 2403475"/>
              <a:gd name="connsiteX432" fmla="*/ 1774892 w 11499847"/>
              <a:gd name="connsiteY432" fmla="*/ 500480 h 2403475"/>
              <a:gd name="connsiteX433" fmla="*/ 2196549 w 11499847"/>
              <a:gd name="connsiteY433" fmla="*/ 137826 h 2403475"/>
              <a:gd name="connsiteX434" fmla="*/ 2766077 w 11499847"/>
              <a:gd name="connsiteY434" fmla="*/ 0 h 240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Lst>
            <a:rect l="l" t="t" r="r" b="b"/>
            <a:pathLst>
              <a:path w="11499847" h="2403475">
                <a:moveTo>
                  <a:pt x="8982072" y="1919288"/>
                </a:moveTo>
                <a:cubicBezTo>
                  <a:pt x="8982072" y="2105026"/>
                  <a:pt x="8982072" y="2105026"/>
                  <a:pt x="8982072" y="2105026"/>
                </a:cubicBezTo>
                <a:cubicBezTo>
                  <a:pt x="9098233" y="2105026"/>
                  <a:pt x="9098233" y="2105026"/>
                  <a:pt x="9098233" y="2105026"/>
                </a:cubicBezTo>
                <a:cubicBezTo>
                  <a:pt x="9124975" y="2105026"/>
                  <a:pt x="9148166" y="2096202"/>
                  <a:pt x="9164880" y="2080233"/>
                </a:cubicBezTo>
                <a:cubicBezTo>
                  <a:pt x="9181594" y="2064055"/>
                  <a:pt x="9191622" y="2040732"/>
                  <a:pt x="9191622" y="2011737"/>
                </a:cubicBezTo>
                <a:cubicBezTo>
                  <a:pt x="9191622" y="1983792"/>
                  <a:pt x="9181594" y="1960680"/>
                  <a:pt x="9164880" y="1944501"/>
                </a:cubicBezTo>
                <a:cubicBezTo>
                  <a:pt x="9148166" y="1928323"/>
                  <a:pt x="9124975" y="1919288"/>
                  <a:pt x="9098233" y="1919288"/>
                </a:cubicBezTo>
                <a:cubicBezTo>
                  <a:pt x="8982072" y="1919288"/>
                  <a:pt x="8982072" y="1919288"/>
                  <a:pt x="8982072" y="1919288"/>
                </a:cubicBezTo>
                <a:close/>
                <a:moveTo>
                  <a:pt x="7280272" y="1919288"/>
                </a:moveTo>
                <a:cubicBezTo>
                  <a:pt x="7280272" y="2097088"/>
                  <a:pt x="7280272" y="2097088"/>
                  <a:pt x="7280272" y="2097088"/>
                </a:cubicBezTo>
                <a:cubicBezTo>
                  <a:pt x="7404503" y="2097088"/>
                  <a:pt x="7404503" y="2097088"/>
                  <a:pt x="7404503" y="2097088"/>
                </a:cubicBezTo>
                <a:cubicBezTo>
                  <a:pt x="7430689" y="2097088"/>
                  <a:pt x="7453105" y="2088711"/>
                  <a:pt x="7469027" y="2073423"/>
                </a:cubicBezTo>
                <a:cubicBezTo>
                  <a:pt x="7485158" y="2058136"/>
                  <a:pt x="7494585" y="2035937"/>
                  <a:pt x="7494585" y="2008502"/>
                </a:cubicBezTo>
                <a:cubicBezTo>
                  <a:pt x="7494585" y="1981487"/>
                  <a:pt x="7485158" y="1959078"/>
                  <a:pt x="7469027" y="1943581"/>
                </a:cubicBezTo>
                <a:cubicBezTo>
                  <a:pt x="7453105" y="1927874"/>
                  <a:pt x="7430689" y="1919288"/>
                  <a:pt x="7404503" y="1919288"/>
                </a:cubicBezTo>
                <a:cubicBezTo>
                  <a:pt x="7280272" y="1919288"/>
                  <a:pt x="7280272" y="1919288"/>
                  <a:pt x="7280272" y="1919288"/>
                </a:cubicBezTo>
                <a:close/>
                <a:moveTo>
                  <a:pt x="7945015" y="1909763"/>
                </a:moveTo>
                <a:cubicBezTo>
                  <a:pt x="7893445" y="1909763"/>
                  <a:pt x="7847115" y="1930941"/>
                  <a:pt x="7813574" y="1965330"/>
                </a:cubicBezTo>
                <a:cubicBezTo>
                  <a:pt x="7780242" y="1999719"/>
                  <a:pt x="7759697" y="2047317"/>
                  <a:pt x="7759697" y="2100368"/>
                </a:cubicBezTo>
                <a:cubicBezTo>
                  <a:pt x="7759697" y="2153419"/>
                  <a:pt x="7780242" y="2201227"/>
                  <a:pt x="7813574" y="2235406"/>
                </a:cubicBezTo>
                <a:cubicBezTo>
                  <a:pt x="7847115" y="2269795"/>
                  <a:pt x="7893445" y="2290763"/>
                  <a:pt x="7945015" y="2290763"/>
                </a:cubicBezTo>
                <a:cubicBezTo>
                  <a:pt x="7997215" y="2290763"/>
                  <a:pt x="8043544" y="2270004"/>
                  <a:pt x="8077086" y="2235825"/>
                </a:cubicBezTo>
                <a:cubicBezTo>
                  <a:pt x="8110628" y="2201437"/>
                  <a:pt x="8131172" y="2153838"/>
                  <a:pt x="8131172" y="2100368"/>
                </a:cubicBezTo>
                <a:cubicBezTo>
                  <a:pt x="8131172" y="2047317"/>
                  <a:pt x="8110418" y="1999719"/>
                  <a:pt x="8076876" y="1965330"/>
                </a:cubicBezTo>
                <a:cubicBezTo>
                  <a:pt x="8043334" y="1930941"/>
                  <a:pt x="7996796" y="1909763"/>
                  <a:pt x="7945015" y="1909763"/>
                </a:cubicBezTo>
                <a:close/>
                <a:moveTo>
                  <a:pt x="8899522" y="1844675"/>
                </a:moveTo>
                <a:cubicBezTo>
                  <a:pt x="9098598" y="1844675"/>
                  <a:pt x="9098598" y="1844675"/>
                  <a:pt x="9098598" y="1844675"/>
                </a:cubicBezTo>
                <a:cubicBezTo>
                  <a:pt x="9152872" y="1844675"/>
                  <a:pt x="9197507" y="1862857"/>
                  <a:pt x="9228521" y="1892741"/>
                </a:cubicBezTo>
                <a:cubicBezTo>
                  <a:pt x="9259744" y="1922835"/>
                  <a:pt x="9277347" y="1964423"/>
                  <a:pt x="9277347" y="2011236"/>
                </a:cubicBezTo>
                <a:cubicBezTo>
                  <a:pt x="9277347" y="2057839"/>
                  <a:pt x="9259744" y="2099427"/>
                  <a:pt x="9228521" y="2129521"/>
                </a:cubicBezTo>
                <a:cubicBezTo>
                  <a:pt x="9197507" y="2159405"/>
                  <a:pt x="9152872" y="2177796"/>
                  <a:pt x="9098598" y="2177796"/>
                </a:cubicBezTo>
                <a:cubicBezTo>
                  <a:pt x="8982086" y="2177796"/>
                  <a:pt x="8982086" y="2177796"/>
                  <a:pt x="8982086" y="2177796"/>
                </a:cubicBezTo>
                <a:cubicBezTo>
                  <a:pt x="8982086" y="2355850"/>
                  <a:pt x="8982086" y="2355850"/>
                  <a:pt x="8982086" y="2355850"/>
                </a:cubicBezTo>
                <a:cubicBezTo>
                  <a:pt x="8899522" y="2355850"/>
                  <a:pt x="8899522" y="2355850"/>
                  <a:pt x="8899522" y="2355850"/>
                </a:cubicBezTo>
                <a:cubicBezTo>
                  <a:pt x="8899522" y="1844675"/>
                  <a:pt x="8899522" y="1844675"/>
                  <a:pt x="8899522" y="1844675"/>
                </a:cubicBezTo>
                <a:close/>
                <a:moveTo>
                  <a:pt x="8324847" y="1844675"/>
                </a:moveTo>
                <a:cubicBezTo>
                  <a:pt x="8407608" y="1844675"/>
                  <a:pt x="8407608" y="1844675"/>
                  <a:pt x="8407608" y="1844675"/>
                </a:cubicBezTo>
                <a:cubicBezTo>
                  <a:pt x="8407608" y="2158090"/>
                  <a:pt x="8407608" y="2158090"/>
                  <a:pt x="8407608" y="2158090"/>
                </a:cubicBezTo>
                <a:cubicBezTo>
                  <a:pt x="8407608" y="2195307"/>
                  <a:pt x="8420389" y="2228551"/>
                  <a:pt x="8443017" y="2252595"/>
                </a:cubicBezTo>
                <a:cubicBezTo>
                  <a:pt x="8465855" y="2276431"/>
                  <a:pt x="8498331" y="2291066"/>
                  <a:pt x="8537931" y="2291066"/>
                </a:cubicBezTo>
                <a:cubicBezTo>
                  <a:pt x="8576692" y="2291066"/>
                  <a:pt x="8609168" y="2276431"/>
                  <a:pt x="8631797" y="2252595"/>
                </a:cubicBezTo>
                <a:cubicBezTo>
                  <a:pt x="8654425" y="2228551"/>
                  <a:pt x="8667415" y="2195307"/>
                  <a:pt x="8667415" y="2158090"/>
                </a:cubicBezTo>
                <a:cubicBezTo>
                  <a:pt x="8667415" y="1844675"/>
                  <a:pt x="8667415" y="1844675"/>
                  <a:pt x="8667415" y="1844675"/>
                </a:cubicBezTo>
                <a:cubicBezTo>
                  <a:pt x="8748710" y="1844675"/>
                  <a:pt x="8748710" y="1844675"/>
                  <a:pt x="8748710" y="1844675"/>
                </a:cubicBezTo>
                <a:cubicBezTo>
                  <a:pt x="8748710" y="2158717"/>
                  <a:pt x="8748710" y="2158717"/>
                  <a:pt x="8748710" y="2158717"/>
                </a:cubicBezTo>
                <a:cubicBezTo>
                  <a:pt x="8748710" y="2218724"/>
                  <a:pt x="8726291" y="2270785"/>
                  <a:pt x="8688577" y="2307793"/>
                </a:cubicBezTo>
                <a:cubicBezTo>
                  <a:pt x="8650863" y="2345010"/>
                  <a:pt x="8597854" y="2366963"/>
                  <a:pt x="8537093" y="2366963"/>
                </a:cubicBezTo>
                <a:cubicBezTo>
                  <a:pt x="8476331" y="2366963"/>
                  <a:pt x="8423322" y="2345010"/>
                  <a:pt x="8385399" y="2307793"/>
                </a:cubicBezTo>
                <a:cubicBezTo>
                  <a:pt x="8347475" y="2270785"/>
                  <a:pt x="8324847" y="2218724"/>
                  <a:pt x="8324847" y="2158717"/>
                </a:cubicBezTo>
                <a:cubicBezTo>
                  <a:pt x="8324847" y="1844675"/>
                  <a:pt x="8324847" y="1844675"/>
                  <a:pt x="8324847" y="1844675"/>
                </a:cubicBezTo>
                <a:close/>
                <a:moveTo>
                  <a:pt x="7197722" y="1844675"/>
                </a:moveTo>
                <a:cubicBezTo>
                  <a:pt x="7404196" y="1844675"/>
                  <a:pt x="7404196" y="1844675"/>
                  <a:pt x="7404196" y="1844675"/>
                </a:cubicBezTo>
                <a:cubicBezTo>
                  <a:pt x="7457641" y="1844675"/>
                  <a:pt x="7501065" y="1862439"/>
                  <a:pt x="7531336" y="1891906"/>
                </a:cubicBezTo>
                <a:cubicBezTo>
                  <a:pt x="7561608" y="1921581"/>
                  <a:pt x="7578727" y="1962542"/>
                  <a:pt x="7578727" y="2008937"/>
                </a:cubicBezTo>
                <a:cubicBezTo>
                  <a:pt x="7578727" y="2047390"/>
                  <a:pt x="7568080" y="2080827"/>
                  <a:pt x="7548455" y="2106950"/>
                </a:cubicBezTo>
                <a:cubicBezTo>
                  <a:pt x="7529040" y="2133073"/>
                  <a:pt x="7500647" y="2152091"/>
                  <a:pt x="7464947" y="2161495"/>
                </a:cubicBezTo>
                <a:cubicBezTo>
                  <a:pt x="7525699" y="2258673"/>
                  <a:pt x="7525699" y="2258673"/>
                  <a:pt x="7525699" y="2258673"/>
                </a:cubicBezTo>
                <a:cubicBezTo>
                  <a:pt x="7586660" y="2355850"/>
                  <a:pt x="7586660" y="2355850"/>
                  <a:pt x="7586660" y="2355850"/>
                </a:cubicBezTo>
                <a:cubicBezTo>
                  <a:pt x="7491044" y="2355850"/>
                  <a:pt x="7491044" y="2355850"/>
                  <a:pt x="7491044" y="2355850"/>
                </a:cubicBezTo>
                <a:cubicBezTo>
                  <a:pt x="7434676" y="2263479"/>
                  <a:pt x="7434676" y="2263479"/>
                  <a:pt x="7434676" y="2263479"/>
                </a:cubicBezTo>
                <a:cubicBezTo>
                  <a:pt x="7378099" y="2171108"/>
                  <a:pt x="7378099" y="2171108"/>
                  <a:pt x="7378099" y="2171108"/>
                </a:cubicBezTo>
                <a:cubicBezTo>
                  <a:pt x="7280395" y="2171108"/>
                  <a:pt x="7280395" y="2171108"/>
                  <a:pt x="7280395" y="2171108"/>
                </a:cubicBezTo>
                <a:cubicBezTo>
                  <a:pt x="7280395" y="2355850"/>
                  <a:pt x="7280395" y="2355850"/>
                  <a:pt x="7280395" y="2355850"/>
                </a:cubicBezTo>
                <a:cubicBezTo>
                  <a:pt x="7197722" y="2355850"/>
                  <a:pt x="7197722" y="2355850"/>
                  <a:pt x="7197722" y="2355850"/>
                </a:cubicBezTo>
                <a:cubicBezTo>
                  <a:pt x="7197722" y="1844675"/>
                  <a:pt x="7197722" y="1844675"/>
                  <a:pt x="7197722" y="1844675"/>
                </a:cubicBezTo>
                <a:close/>
                <a:moveTo>
                  <a:pt x="7945016" y="1833563"/>
                </a:moveTo>
                <a:cubicBezTo>
                  <a:pt x="8020028" y="1833563"/>
                  <a:pt x="8087706" y="1863673"/>
                  <a:pt x="8136527" y="1911974"/>
                </a:cubicBezTo>
                <a:cubicBezTo>
                  <a:pt x="8185138" y="1960274"/>
                  <a:pt x="8215310" y="2026976"/>
                  <a:pt x="8215310" y="2100368"/>
                </a:cubicBezTo>
                <a:cubicBezTo>
                  <a:pt x="8215310" y="2173760"/>
                  <a:pt x="8185138" y="2240461"/>
                  <a:pt x="8136527" y="2288762"/>
                </a:cubicBezTo>
                <a:cubicBezTo>
                  <a:pt x="8087706" y="2337063"/>
                  <a:pt x="8020028" y="2366963"/>
                  <a:pt x="7945016" y="2366963"/>
                </a:cubicBezTo>
                <a:cubicBezTo>
                  <a:pt x="7870004" y="2366963"/>
                  <a:pt x="7802745" y="2337063"/>
                  <a:pt x="7754134" y="2288762"/>
                </a:cubicBezTo>
                <a:cubicBezTo>
                  <a:pt x="7705523" y="2240461"/>
                  <a:pt x="7675560" y="2173760"/>
                  <a:pt x="7675560" y="2100368"/>
                </a:cubicBezTo>
                <a:cubicBezTo>
                  <a:pt x="7675560" y="2026976"/>
                  <a:pt x="7705523" y="1960274"/>
                  <a:pt x="7754134" y="1911974"/>
                </a:cubicBezTo>
                <a:cubicBezTo>
                  <a:pt x="7802745" y="1863673"/>
                  <a:pt x="7870004" y="1833563"/>
                  <a:pt x="7945016" y="1833563"/>
                </a:cubicBezTo>
                <a:close/>
                <a:moveTo>
                  <a:pt x="6834872" y="1833563"/>
                </a:moveTo>
                <a:cubicBezTo>
                  <a:pt x="6865690" y="1833563"/>
                  <a:pt x="6894831" y="1837536"/>
                  <a:pt x="6921875" y="1845482"/>
                </a:cubicBezTo>
                <a:cubicBezTo>
                  <a:pt x="6948919" y="1853218"/>
                  <a:pt x="6973658" y="1865136"/>
                  <a:pt x="6996090" y="1881028"/>
                </a:cubicBezTo>
                <a:cubicBezTo>
                  <a:pt x="6974496" y="1914692"/>
                  <a:pt x="6974496" y="1914692"/>
                  <a:pt x="6974496" y="1914692"/>
                </a:cubicBezTo>
                <a:cubicBezTo>
                  <a:pt x="6952903" y="1948356"/>
                  <a:pt x="6952903" y="1948356"/>
                  <a:pt x="6952903" y="1948356"/>
                </a:cubicBezTo>
                <a:cubicBezTo>
                  <a:pt x="6935712" y="1935183"/>
                  <a:pt x="6917263" y="1925774"/>
                  <a:pt x="6897556" y="1919501"/>
                </a:cubicBezTo>
                <a:cubicBezTo>
                  <a:pt x="6877850" y="1913228"/>
                  <a:pt x="6856885" y="1910301"/>
                  <a:pt x="6834243" y="1910301"/>
                </a:cubicBezTo>
                <a:cubicBezTo>
                  <a:pt x="6782461" y="1910301"/>
                  <a:pt x="6736548" y="1931001"/>
                  <a:pt x="6703424" y="1965084"/>
                </a:cubicBezTo>
                <a:cubicBezTo>
                  <a:pt x="6670510" y="1999166"/>
                  <a:pt x="6650384" y="2046631"/>
                  <a:pt x="6650384" y="2100368"/>
                </a:cubicBezTo>
                <a:cubicBezTo>
                  <a:pt x="6650384" y="2154105"/>
                  <a:pt x="6669671" y="2201779"/>
                  <a:pt x="6701957" y="2236070"/>
                </a:cubicBezTo>
                <a:cubicBezTo>
                  <a:pt x="6734242" y="2270152"/>
                  <a:pt x="6779526" y="2291062"/>
                  <a:pt x="6831308" y="2291062"/>
                </a:cubicBezTo>
                <a:cubicBezTo>
                  <a:pt x="6878898" y="2291062"/>
                  <a:pt x="6917473" y="2275798"/>
                  <a:pt x="6945984" y="2250498"/>
                </a:cubicBezTo>
                <a:cubicBezTo>
                  <a:pt x="6974496" y="2225197"/>
                  <a:pt x="6992735" y="2189442"/>
                  <a:pt x="6999863" y="2148460"/>
                </a:cubicBezTo>
                <a:cubicBezTo>
                  <a:pt x="6825438" y="2148460"/>
                  <a:pt x="6825438" y="2148460"/>
                  <a:pt x="6825438" y="2148460"/>
                </a:cubicBezTo>
                <a:cubicBezTo>
                  <a:pt x="6849128" y="2111241"/>
                  <a:pt x="6849128" y="2111241"/>
                  <a:pt x="6849128" y="2111241"/>
                </a:cubicBezTo>
                <a:cubicBezTo>
                  <a:pt x="6873028" y="2074022"/>
                  <a:pt x="6873028" y="2074022"/>
                  <a:pt x="6873028" y="2074022"/>
                </a:cubicBezTo>
                <a:cubicBezTo>
                  <a:pt x="7078061" y="2074022"/>
                  <a:pt x="7078061" y="2074022"/>
                  <a:pt x="7078061" y="2074022"/>
                </a:cubicBezTo>
                <a:cubicBezTo>
                  <a:pt x="7079319" y="2078204"/>
                  <a:pt x="7080158" y="2083849"/>
                  <a:pt x="7080787" y="2090540"/>
                </a:cubicBezTo>
                <a:cubicBezTo>
                  <a:pt x="7081415" y="2096813"/>
                  <a:pt x="7081835" y="2103922"/>
                  <a:pt x="7081835" y="2110613"/>
                </a:cubicBezTo>
                <a:cubicBezTo>
                  <a:pt x="7081835" y="2183378"/>
                  <a:pt x="7056258" y="2247361"/>
                  <a:pt x="7011813" y="2293362"/>
                </a:cubicBezTo>
                <a:cubicBezTo>
                  <a:pt x="6967788" y="2339363"/>
                  <a:pt x="6904894" y="2366963"/>
                  <a:pt x="6830470" y="2366963"/>
                </a:cubicBezTo>
                <a:cubicBezTo>
                  <a:pt x="6756255" y="2366963"/>
                  <a:pt x="6690007" y="2337481"/>
                  <a:pt x="6642417" y="2289389"/>
                </a:cubicBezTo>
                <a:cubicBezTo>
                  <a:pt x="6595037" y="2241088"/>
                  <a:pt x="6565897" y="2174387"/>
                  <a:pt x="6565897" y="2100368"/>
                </a:cubicBezTo>
                <a:cubicBezTo>
                  <a:pt x="6565897" y="2026139"/>
                  <a:pt x="6595876" y="1959438"/>
                  <a:pt x="6644514" y="1911346"/>
                </a:cubicBezTo>
                <a:cubicBezTo>
                  <a:pt x="6692942" y="1863255"/>
                  <a:pt x="6760238" y="1833563"/>
                  <a:pt x="6834872" y="1833563"/>
                </a:cubicBezTo>
                <a:close/>
                <a:moveTo>
                  <a:pt x="501650" y="1403350"/>
                </a:moveTo>
                <a:cubicBezTo>
                  <a:pt x="501650" y="1403350"/>
                  <a:pt x="501650" y="1403350"/>
                  <a:pt x="501650" y="1925638"/>
                </a:cubicBezTo>
                <a:cubicBezTo>
                  <a:pt x="501650" y="1925638"/>
                  <a:pt x="501650" y="1925638"/>
                  <a:pt x="842112" y="1925638"/>
                </a:cubicBezTo>
                <a:cubicBezTo>
                  <a:pt x="842112" y="1925638"/>
                  <a:pt x="842112" y="1925638"/>
                  <a:pt x="1182574" y="1925638"/>
                </a:cubicBezTo>
                <a:cubicBezTo>
                  <a:pt x="1258233" y="1925638"/>
                  <a:pt x="1326576" y="1896842"/>
                  <a:pt x="1375900" y="1849684"/>
                </a:cubicBezTo>
                <a:cubicBezTo>
                  <a:pt x="1425224" y="1802317"/>
                  <a:pt x="1455738" y="1736796"/>
                  <a:pt x="1455738" y="1662720"/>
                </a:cubicBezTo>
                <a:cubicBezTo>
                  <a:pt x="1455738" y="1588853"/>
                  <a:pt x="1425224" y="1523958"/>
                  <a:pt x="1375900" y="1477635"/>
                </a:cubicBezTo>
                <a:cubicBezTo>
                  <a:pt x="1326576" y="1431103"/>
                  <a:pt x="1258233" y="1403350"/>
                  <a:pt x="1182574" y="1403350"/>
                </a:cubicBezTo>
                <a:cubicBezTo>
                  <a:pt x="1182574" y="1403350"/>
                  <a:pt x="1182574" y="1403350"/>
                  <a:pt x="501650" y="1403350"/>
                </a:cubicBezTo>
                <a:close/>
                <a:moveTo>
                  <a:pt x="7349808" y="1012825"/>
                </a:moveTo>
                <a:cubicBezTo>
                  <a:pt x="7297999" y="1012825"/>
                  <a:pt x="7251643" y="1033706"/>
                  <a:pt x="7218292" y="1067952"/>
                </a:cubicBezTo>
                <a:cubicBezTo>
                  <a:pt x="7184731" y="1102197"/>
                  <a:pt x="7164385" y="1149598"/>
                  <a:pt x="7164385" y="1202427"/>
                </a:cubicBezTo>
                <a:cubicBezTo>
                  <a:pt x="7164385" y="1255466"/>
                  <a:pt x="7184731" y="1302866"/>
                  <a:pt x="7218292" y="1336903"/>
                </a:cubicBezTo>
                <a:cubicBezTo>
                  <a:pt x="7251643" y="1371148"/>
                  <a:pt x="7297999" y="1392238"/>
                  <a:pt x="7349808" y="1392238"/>
                </a:cubicBezTo>
                <a:cubicBezTo>
                  <a:pt x="7401827" y="1392238"/>
                  <a:pt x="7448393" y="1371357"/>
                  <a:pt x="7481953" y="1337320"/>
                </a:cubicBezTo>
                <a:cubicBezTo>
                  <a:pt x="7515304" y="1303075"/>
                  <a:pt x="7535860" y="1255675"/>
                  <a:pt x="7535860" y="1202427"/>
                </a:cubicBezTo>
                <a:cubicBezTo>
                  <a:pt x="7535860" y="1149598"/>
                  <a:pt x="7515304" y="1102197"/>
                  <a:pt x="7481534" y="1067952"/>
                </a:cubicBezTo>
                <a:cubicBezTo>
                  <a:pt x="7447973" y="1033706"/>
                  <a:pt x="7401408" y="1012825"/>
                  <a:pt x="7349808" y="1012825"/>
                </a:cubicBezTo>
                <a:close/>
                <a:moveTo>
                  <a:pt x="10448922" y="946150"/>
                </a:moveTo>
                <a:lnTo>
                  <a:pt x="10552110" y="946150"/>
                </a:lnTo>
                <a:lnTo>
                  <a:pt x="10671172" y="1139825"/>
                </a:lnTo>
                <a:lnTo>
                  <a:pt x="10790235" y="1333501"/>
                </a:lnTo>
                <a:lnTo>
                  <a:pt x="10790235" y="946150"/>
                </a:lnTo>
                <a:lnTo>
                  <a:pt x="10869610" y="946150"/>
                </a:lnTo>
                <a:lnTo>
                  <a:pt x="10869610" y="1458913"/>
                </a:lnTo>
                <a:lnTo>
                  <a:pt x="10772772" y="1458913"/>
                </a:lnTo>
                <a:lnTo>
                  <a:pt x="10650535" y="1260475"/>
                </a:lnTo>
                <a:lnTo>
                  <a:pt x="10528297" y="1062038"/>
                </a:lnTo>
                <a:lnTo>
                  <a:pt x="10528297" y="1458913"/>
                </a:lnTo>
                <a:lnTo>
                  <a:pt x="10448922" y="1458913"/>
                </a:lnTo>
                <a:close/>
                <a:moveTo>
                  <a:pt x="10185397" y="946150"/>
                </a:moveTo>
                <a:lnTo>
                  <a:pt x="10267947" y="946150"/>
                </a:lnTo>
                <a:lnTo>
                  <a:pt x="10267947" y="1458913"/>
                </a:lnTo>
                <a:lnTo>
                  <a:pt x="10185397" y="1458913"/>
                </a:lnTo>
                <a:close/>
                <a:moveTo>
                  <a:pt x="9656760" y="946150"/>
                </a:moveTo>
                <a:lnTo>
                  <a:pt x="10059985" y="946150"/>
                </a:lnTo>
                <a:lnTo>
                  <a:pt x="10059985" y="1022350"/>
                </a:lnTo>
                <a:lnTo>
                  <a:pt x="9899648" y="1022350"/>
                </a:lnTo>
                <a:lnTo>
                  <a:pt x="9899648" y="1458913"/>
                </a:lnTo>
                <a:lnTo>
                  <a:pt x="9817098" y="1458913"/>
                </a:lnTo>
                <a:lnTo>
                  <a:pt x="9817098" y="1022350"/>
                </a:lnTo>
                <a:lnTo>
                  <a:pt x="9656760" y="1022350"/>
                </a:lnTo>
                <a:close/>
                <a:moveTo>
                  <a:pt x="9336085" y="946150"/>
                </a:moveTo>
                <a:lnTo>
                  <a:pt x="9418635" y="946150"/>
                </a:lnTo>
                <a:lnTo>
                  <a:pt x="9418635" y="1382713"/>
                </a:lnTo>
                <a:lnTo>
                  <a:pt x="9671048" y="1382713"/>
                </a:lnTo>
                <a:lnTo>
                  <a:pt x="9671048" y="1458913"/>
                </a:lnTo>
                <a:lnTo>
                  <a:pt x="9336085" y="1458913"/>
                </a:lnTo>
                <a:close/>
                <a:moveTo>
                  <a:pt x="8766172" y="946150"/>
                </a:moveTo>
                <a:cubicBezTo>
                  <a:pt x="8848414" y="946150"/>
                  <a:pt x="8848414" y="946150"/>
                  <a:pt x="8848414" y="946150"/>
                </a:cubicBezTo>
                <a:cubicBezTo>
                  <a:pt x="8848414" y="1260391"/>
                  <a:pt x="8848414" y="1260391"/>
                  <a:pt x="8848414" y="1260391"/>
                </a:cubicBezTo>
                <a:cubicBezTo>
                  <a:pt x="8848414" y="1297706"/>
                  <a:pt x="8861356" y="1331038"/>
                  <a:pt x="8883900" y="1355146"/>
                </a:cubicBezTo>
                <a:cubicBezTo>
                  <a:pt x="8906443" y="1379044"/>
                  <a:pt x="8939006" y="1393718"/>
                  <a:pt x="8978249" y="1393718"/>
                </a:cubicBezTo>
                <a:cubicBezTo>
                  <a:pt x="9017074" y="1393718"/>
                  <a:pt x="9049219" y="1379044"/>
                  <a:pt x="9071972" y="1355146"/>
                </a:cubicBezTo>
                <a:cubicBezTo>
                  <a:pt x="9094515" y="1331038"/>
                  <a:pt x="9107457" y="1297706"/>
                  <a:pt x="9107457" y="1260391"/>
                </a:cubicBezTo>
                <a:cubicBezTo>
                  <a:pt x="9107457" y="946150"/>
                  <a:pt x="9107457" y="946150"/>
                  <a:pt x="9107457" y="946150"/>
                </a:cubicBezTo>
                <a:cubicBezTo>
                  <a:pt x="9188447" y="946150"/>
                  <a:pt x="9188447" y="946150"/>
                  <a:pt x="9188447" y="946150"/>
                </a:cubicBezTo>
                <a:cubicBezTo>
                  <a:pt x="9188447" y="1261230"/>
                  <a:pt x="9188447" y="1261230"/>
                  <a:pt x="9188447" y="1261230"/>
                </a:cubicBezTo>
                <a:cubicBezTo>
                  <a:pt x="9188447" y="1321185"/>
                  <a:pt x="9166112" y="1373384"/>
                  <a:pt x="9128539" y="1410489"/>
                </a:cubicBezTo>
                <a:cubicBezTo>
                  <a:pt x="9090758" y="1447804"/>
                  <a:pt x="9038156" y="1470025"/>
                  <a:pt x="8977623" y="1470025"/>
                </a:cubicBezTo>
                <a:cubicBezTo>
                  <a:pt x="8917089" y="1470025"/>
                  <a:pt x="8864278" y="1447804"/>
                  <a:pt x="8826497" y="1410489"/>
                </a:cubicBezTo>
                <a:cubicBezTo>
                  <a:pt x="8788716" y="1373384"/>
                  <a:pt x="8766172" y="1321185"/>
                  <a:pt x="8766172" y="1261230"/>
                </a:cubicBezTo>
                <a:cubicBezTo>
                  <a:pt x="8766172" y="946150"/>
                  <a:pt x="8766172" y="946150"/>
                  <a:pt x="8766172" y="946150"/>
                </a:cubicBezTo>
                <a:close/>
                <a:moveTo>
                  <a:pt x="7737472" y="946150"/>
                </a:moveTo>
                <a:lnTo>
                  <a:pt x="7839072" y="946150"/>
                </a:lnTo>
                <a:lnTo>
                  <a:pt x="7958134" y="1139825"/>
                </a:lnTo>
                <a:lnTo>
                  <a:pt x="8077197" y="1333501"/>
                </a:lnTo>
                <a:lnTo>
                  <a:pt x="8077197" y="946150"/>
                </a:lnTo>
                <a:lnTo>
                  <a:pt x="8156572" y="946150"/>
                </a:lnTo>
                <a:lnTo>
                  <a:pt x="8156572" y="1458913"/>
                </a:lnTo>
                <a:lnTo>
                  <a:pt x="8061322" y="1458913"/>
                </a:lnTo>
                <a:lnTo>
                  <a:pt x="7939084" y="1260475"/>
                </a:lnTo>
                <a:lnTo>
                  <a:pt x="7815259" y="1062038"/>
                </a:lnTo>
                <a:lnTo>
                  <a:pt x="7815259" y="1458913"/>
                </a:lnTo>
                <a:lnTo>
                  <a:pt x="7737472" y="1458913"/>
                </a:lnTo>
                <a:close/>
                <a:moveTo>
                  <a:pt x="11253544" y="936625"/>
                </a:moveTo>
                <a:cubicBezTo>
                  <a:pt x="11284280" y="936625"/>
                  <a:pt x="11313343" y="940389"/>
                  <a:pt x="11340315" y="948334"/>
                </a:cubicBezTo>
                <a:cubicBezTo>
                  <a:pt x="11367287" y="956071"/>
                  <a:pt x="11391959" y="967989"/>
                  <a:pt x="11414331" y="984090"/>
                </a:cubicBezTo>
                <a:cubicBezTo>
                  <a:pt x="11392795" y="1017545"/>
                  <a:pt x="11392795" y="1017545"/>
                  <a:pt x="11392795" y="1017545"/>
                </a:cubicBezTo>
                <a:cubicBezTo>
                  <a:pt x="11371260" y="1051209"/>
                  <a:pt x="11371260" y="1051209"/>
                  <a:pt x="11371260" y="1051209"/>
                </a:cubicBezTo>
                <a:cubicBezTo>
                  <a:pt x="11354114" y="1038036"/>
                  <a:pt x="11335715" y="1028627"/>
                  <a:pt x="11316270" y="1022354"/>
                </a:cubicBezTo>
                <a:cubicBezTo>
                  <a:pt x="11296616" y="1016290"/>
                  <a:pt x="11275498" y="1013363"/>
                  <a:pt x="11252917" y="1013363"/>
                </a:cubicBezTo>
                <a:cubicBezTo>
                  <a:pt x="11201273" y="1013363"/>
                  <a:pt x="11155483" y="1034063"/>
                  <a:pt x="11122657" y="1067936"/>
                </a:cubicBezTo>
                <a:cubicBezTo>
                  <a:pt x="11089622" y="1102019"/>
                  <a:pt x="11069549" y="1149692"/>
                  <a:pt x="11069549" y="1203221"/>
                </a:cubicBezTo>
                <a:cubicBezTo>
                  <a:pt x="11069549" y="1256958"/>
                  <a:pt x="11088785" y="1304631"/>
                  <a:pt x="11120984" y="1338923"/>
                </a:cubicBezTo>
                <a:cubicBezTo>
                  <a:pt x="11153393" y="1373214"/>
                  <a:pt x="11198346" y="1394124"/>
                  <a:pt x="11249990" y="1394124"/>
                </a:cubicBezTo>
                <a:cubicBezTo>
                  <a:pt x="11297452" y="1394124"/>
                  <a:pt x="11335924" y="1378860"/>
                  <a:pt x="11364360" y="1353350"/>
                </a:cubicBezTo>
                <a:cubicBezTo>
                  <a:pt x="11392795" y="1328050"/>
                  <a:pt x="11410986" y="1292295"/>
                  <a:pt x="11418095" y="1251521"/>
                </a:cubicBezTo>
                <a:cubicBezTo>
                  <a:pt x="11244136" y="1251521"/>
                  <a:pt x="11244136" y="1251521"/>
                  <a:pt x="11244136" y="1251521"/>
                </a:cubicBezTo>
                <a:cubicBezTo>
                  <a:pt x="11267971" y="1214303"/>
                  <a:pt x="11267971" y="1214303"/>
                  <a:pt x="11267971" y="1214303"/>
                </a:cubicBezTo>
                <a:cubicBezTo>
                  <a:pt x="11291598" y="1177084"/>
                  <a:pt x="11291598" y="1177084"/>
                  <a:pt x="11291598" y="1177084"/>
                </a:cubicBezTo>
                <a:cubicBezTo>
                  <a:pt x="11496083" y="1177084"/>
                  <a:pt x="11496083" y="1177084"/>
                  <a:pt x="11496083" y="1177084"/>
                </a:cubicBezTo>
                <a:cubicBezTo>
                  <a:pt x="11497338" y="1181057"/>
                  <a:pt x="11498174" y="1186911"/>
                  <a:pt x="11498802" y="1193393"/>
                </a:cubicBezTo>
                <a:cubicBezTo>
                  <a:pt x="11499429" y="1199875"/>
                  <a:pt x="11499847" y="1206984"/>
                  <a:pt x="11499847" y="1213466"/>
                </a:cubicBezTo>
                <a:cubicBezTo>
                  <a:pt x="11499847" y="1286231"/>
                  <a:pt x="11474339" y="1350214"/>
                  <a:pt x="11430222" y="1396215"/>
                </a:cubicBezTo>
                <a:cubicBezTo>
                  <a:pt x="11386105" y="1442216"/>
                  <a:pt x="11323379" y="1470025"/>
                  <a:pt x="11249154" y="1470025"/>
                </a:cubicBezTo>
                <a:cubicBezTo>
                  <a:pt x="11175137" y="1470025"/>
                  <a:pt x="11109066" y="1440334"/>
                  <a:pt x="11061813" y="1392242"/>
                </a:cubicBezTo>
                <a:cubicBezTo>
                  <a:pt x="11014351" y="1344150"/>
                  <a:pt x="10985497" y="1277449"/>
                  <a:pt x="10985497" y="1203221"/>
                </a:cubicBezTo>
                <a:cubicBezTo>
                  <a:pt x="10985497" y="1129201"/>
                  <a:pt x="11015187" y="1062500"/>
                  <a:pt x="11063695" y="1014408"/>
                </a:cubicBezTo>
                <a:cubicBezTo>
                  <a:pt x="11111994" y="966317"/>
                  <a:pt x="11179110" y="936625"/>
                  <a:pt x="11253544" y="936625"/>
                </a:cubicBezTo>
                <a:close/>
                <a:moveTo>
                  <a:pt x="8471697" y="936625"/>
                </a:moveTo>
                <a:cubicBezTo>
                  <a:pt x="8502452" y="936625"/>
                  <a:pt x="8530906" y="941434"/>
                  <a:pt x="8556850" y="949798"/>
                </a:cubicBezTo>
                <a:cubicBezTo>
                  <a:pt x="8582793" y="958162"/>
                  <a:pt x="8606225" y="970080"/>
                  <a:pt x="8626729" y="984717"/>
                </a:cubicBezTo>
                <a:cubicBezTo>
                  <a:pt x="8626729" y="984717"/>
                  <a:pt x="8626729" y="984717"/>
                  <a:pt x="8606225" y="1017336"/>
                </a:cubicBezTo>
                <a:cubicBezTo>
                  <a:pt x="8606225" y="1017336"/>
                  <a:pt x="8606225" y="1017336"/>
                  <a:pt x="8585722" y="1049745"/>
                </a:cubicBezTo>
                <a:cubicBezTo>
                  <a:pt x="8566474" y="1037409"/>
                  <a:pt x="8547644" y="1027581"/>
                  <a:pt x="8528605" y="1021099"/>
                </a:cubicBezTo>
                <a:cubicBezTo>
                  <a:pt x="8509775" y="1014617"/>
                  <a:pt x="8490736" y="1011063"/>
                  <a:pt x="8471070" y="1011063"/>
                </a:cubicBezTo>
                <a:cubicBezTo>
                  <a:pt x="8441151" y="1011063"/>
                  <a:pt x="8418974" y="1019217"/>
                  <a:pt x="8404328" y="1032181"/>
                </a:cubicBezTo>
                <a:cubicBezTo>
                  <a:pt x="8389683" y="1045354"/>
                  <a:pt x="8382570" y="1063755"/>
                  <a:pt x="8382570" y="1084246"/>
                </a:cubicBezTo>
                <a:cubicBezTo>
                  <a:pt x="8382570" y="1108292"/>
                  <a:pt x="8393449" y="1123556"/>
                  <a:pt x="8412697" y="1135474"/>
                </a:cubicBezTo>
                <a:cubicBezTo>
                  <a:pt x="8432155" y="1147183"/>
                  <a:pt x="8459772" y="1155338"/>
                  <a:pt x="8493038" y="1165165"/>
                </a:cubicBezTo>
                <a:cubicBezTo>
                  <a:pt x="8532789" y="1177293"/>
                  <a:pt x="8571704" y="1190257"/>
                  <a:pt x="8600786" y="1212421"/>
                </a:cubicBezTo>
                <a:cubicBezTo>
                  <a:pt x="8629658" y="1234585"/>
                  <a:pt x="8648697" y="1265740"/>
                  <a:pt x="8648697" y="1314250"/>
                </a:cubicBezTo>
                <a:cubicBezTo>
                  <a:pt x="8648697" y="1359205"/>
                  <a:pt x="8632169" y="1398097"/>
                  <a:pt x="8601413" y="1425906"/>
                </a:cubicBezTo>
                <a:cubicBezTo>
                  <a:pt x="8570658" y="1453507"/>
                  <a:pt x="8525467" y="1470025"/>
                  <a:pt x="8468140" y="1470025"/>
                </a:cubicBezTo>
                <a:cubicBezTo>
                  <a:pt x="8427552" y="1470025"/>
                  <a:pt x="8393031" y="1463125"/>
                  <a:pt x="8363531" y="1452461"/>
                </a:cubicBezTo>
                <a:cubicBezTo>
                  <a:pt x="8333821" y="1441797"/>
                  <a:pt x="8308715" y="1427161"/>
                  <a:pt x="8286747" y="1411479"/>
                </a:cubicBezTo>
                <a:cubicBezTo>
                  <a:pt x="8286747" y="1411479"/>
                  <a:pt x="8286747" y="1411479"/>
                  <a:pt x="8307251" y="1379069"/>
                </a:cubicBezTo>
                <a:cubicBezTo>
                  <a:pt x="8307251" y="1379069"/>
                  <a:pt x="8307251" y="1379069"/>
                  <a:pt x="8327754" y="1346450"/>
                </a:cubicBezTo>
                <a:cubicBezTo>
                  <a:pt x="8349931" y="1360669"/>
                  <a:pt x="8372318" y="1373005"/>
                  <a:pt x="8395541" y="1381578"/>
                </a:cubicBezTo>
                <a:cubicBezTo>
                  <a:pt x="8418765" y="1390360"/>
                  <a:pt x="8442825" y="1395378"/>
                  <a:pt x="8468768" y="1395378"/>
                </a:cubicBezTo>
                <a:cubicBezTo>
                  <a:pt x="8500569" y="1395378"/>
                  <a:pt x="8525048" y="1387224"/>
                  <a:pt x="8541367" y="1373633"/>
                </a:cubicBezTo>
                <a:cubicBezTo>
                  <a:pt x="8557686" y="1360041"/>
                  <a:pt x="8566055" y="1341014"/>
                  <a:pt x="8566055" y="1319477"/>
                </a:cubicBezTo>
                <a:cubicBezTo>
                  <a:pt x="8566055" y="1295640"/>
                  <a:pt x="8554967" y="1280376"/>
                  <a:pt x="8535509" y="1268458"/>
                </a:cubicBezTo>
                <a:cubicBezTo>
                  <a:pt x="8516261" y="1256540"/>
                  <a:pt x="8488644" y="1248176"/>
                  <a:pt x="8455587" y="1238348"/>
                </a:cubicBezTo>
                <a:cubicBezTo>
                  <a:pt x="8415417" y="1226221"/>
                  <a:pt x="8376502" y="1213466"/>
                  <a:pt x="8347630" y="1191511"/>
                </a:cubicBezTo>
                <a:cubicBezTo>
                  <a:pt x="8318758" y="1169556"/>
                  <a:pt x="8299928" y="1138192"/>
                  <a:pt x="8299928" y="1089264"/>
                </a:cubicBezTo>
                <a:cubicBezTo>
                  <a:pt x="8299928" y="1044727"/>
                  <a:pt x="8315829" y="1006463"/>
                  <a:pt x="8345329" y="979489"/>
                </a:cubicBezTo>
                <a:cubicBezTo>
                  <a:pt x="8374828" y="952516"/>
                  <a:pt x="8417718" y="936625"/>
                  <a:pt x="8471697" y="936625"/>
                </a:cubicBezTo>
                <a:close/>
                <a:moveTo>
                  <a:pt x="7349808" y="936625"/>
                </a:moveTo>
                <a:cubicBezTo>
                  <a:pt x="7424849" y="936625"/>
                  <a:pt x="7492344" y="966526"/>
                  <a:pt x="7541183" y="1014826"/>
                </a:cubicBezTo>
                <a:cubicBezTo>
                  <a:pt x="7590023" y="1063127"/>
                  <a:pt x="7619997" y="1129828"/>
                  <a:pt x="7619997" y="1203221"/>
                </a:cubicBezTo>
                <a:cubicBezTo>
                  <a:pt x="7619997" y="1276613"/>
                  <a:pt x="7590023" y="1343314"/>
                  <a:pt x="7541183" y="1391615"/>
                </a:cubicBezTo>
                <a:cubicBezTo>
                  <a:pt x="7492344" y="1440125"/>
                  <a:pt x="7424849" y="1470025"/>
                  <a:pt x="7349808" y="1470025"/>
                </a:cubicBezTo>
                <a:cubicBezTo>
                  <a:pt x="7274767" y="1470025"/>
                  <a:pt x="7207272" y="1440125"/>
                  <a:pt x="7158642" y="1391615"/>
                </a:cubicBezTo>
                <a:cubicBezTo>
                  <a:pt x="7110012" y="1343314"/>
                  <a:pt x="7080247" y="1276613"/>
                  <a:pt x="7080247" y="1203221"/>
                </a:cubicBezTo>
                <a:cubicBezTo>
                  <a:pt x="7080247" y="1129828"/>
                  <a:pt x="7110012" y="1063127"/>
                  <a:pt x="7158642" y="1014826"/>
                </a:cubicBezTo>
                <a:cubicBezTo>
                  <a:pt x="7207272" y="966526"/>
                  <a:pt x="7274767" y="936625"/>
                  <a:pt x="7349808" y="936625"/>
                </a:cubicBezTo>
                <a:close/>
                <a:moveTo>
                  <a:pt x="6837427" y="936625"/>
                </a:moveTo>
                <a:cubicBezTo>
                  <a:pt x="6874092" y="936625"/>
                  <a:pt x="6904891" y="941852"/>
                  <a:pt x="6932756" y="951680"/>
                </a:cubicBezTo>
                <a:cubicBezTo>
                  <a:pt x="6960412" y="961507"/>
                  <a:pt x="6984925" y="975726"/>
                  <a:pt x="7008810" y="993499"/>
                </a:cubicBezTo>
                <a:cubicBezTo>
                  <a:pt x="7008810" y="993499"/>
                  <a:pt x="7008810" y="993499"/>
                  <a:pt x="6987439" y="1026745"/>
                </a:cubicBezTo>
                <a:cubicBezTo>
                  <a:pt x="6987439" y="1026745"/>
                  <a:pt x="6987439" y="1026745"/>
                  <a:pt x="6966278" y="1059991"/>
                </a:cubicBezTo>
                <a:cubicBezTo>
                  <a:pt x="6946584" y="1044727"/>
                  <a:pt x="6926680" y="1032809"/>
                  <a:pt x="6904891" y="1024863"/>
                </a:cubicBezTo>
                <a:cubicBezTo>
                  <a:pt x="6883101" y="1016708"/>
                  <a:pt x="6859845" y="1012526"/>
                  <a:pt x="6833027" y="1012526"/>
                </a:cubicBezTo>
                <a:cubicBezTo>
                  <a:pt x="6782115" y="1012526"/>
                  <a:pt x="6736441" y="1033436"/>
                  <a:pt x="6703338" y="1067727"/>
                </a:cubicBezTo>
                <a:cubicBezTo>
                  <a:pt x="6670444" y="1102019"/>
                  <a:pt x="6649912" y="1149483"/>
                  <a:pt x="6649912" y="1203221"/>
                </a:cubicBezTo>
                <a:cubicBezTo>
                  <a:pt x="6649912" y="1256958"/>
                  <a:pt x="6670444" y="1304631"/>
                  <a:pt x="6703338" y="1338923"/>
                </a:cubicBezTo>
                <a:cubicBezTo>
                  <a:pt x="6736441" y="1373214"/>
                  <a:pt x="6782115" y="1393915"/>
                  <a:pt x="6833027" y="1393915"/>
                </a:cubicBezTo>
                <a:cubicBezTo>
                  <a:pt x="6859845" y="1393915"/>
                  <a:pt x="6883101" y="1389733"/>
                  <a:pt x="6904891" y="1381787"/>
                </a:cubicBezTo>
                <a:cubicBezTo>
                  <a:pt x="6926680" y="1373633"/>
                  <a:pt x="6946584" y="1361923"/>
                  <a:pt x="6966278" y="1346450"/>
                </a:cubicBezTo>
                <a:cubicBezTo>
                  <a:pt x="6966278" y="1346450"/>
                  <a:pt x="6966278" y="1346450"/>
                  <a:pt x="6987439" y="1379696"/>
                </a:cubicBezTo>
                <a:cubicBezTo>
                  <a:pt x="6987439" y="1379696"/>
                  <a:pt x="6987439" y="1379696"/>
                  <a:pt x="7008810" y="1412942"/>
                </a:cubicBezTo>
                <a:cubicBezTo>
                  <a:pt x="6984925" y="1430924"/>
                  <a:pt x="6960412" y="1445143"/>
                  <a:pt x="6932756" y="1454970"/>
                </a:cubicBezTo>
                <a:cubicBezTo>
                  <a:pt x="6904891" y="1464589"/>
                  <a:pt x="6874092" y="1470025"/>
                  <a:pt x="6837427" y="1470025"/>
                </a:cubicBezTo>
                <a:cubicBezTo>
                  <a:pt x="6761373" y="1470025"/>
                  <a:pt x="6693491" y="1440334"/>
                  <a:pt x="6644674" y="1392242"/>
                </a:cubicBezTo>
                <a:cubicBezTo>
                  <a:pt x="6595648" y="1344150"/>
                  <a:pt x="6565897" y="1277449"/>
                  <a:pt x="6565897" y="1203221"/>
                </a:cubicBezTo>
                <a:cubicBezTo>
                  <a:pt x="6565897" y="1129201"/>
                  <a:pt x="6595648" y="1062500"/>
                  <a:pt x="6644674" y="1014408"/>
                </a:cubicBezTo>
                <a:cubicBezTo>
                  <a:pt x="6693491" y="966107"/>
                  <a:pt x="6761373" y="936625"/>
                  <a:pt x="6837427" y="936625"/>
                </a:cubicBezTo>
                <a:close/>
                <a:moveTo>
                  <a:pt x="501650" y="477838"/>
                </a:moveTo>
                <a:cubicBezTo>
                  <a:pt x="501650" y="477838"/>
                  <a:pt x="501650" y="477838"/>
                  <a:pt x="501650" y="981076"/>
                </a:cubicBezTo>
                <a:cubicBezTo>
                  <a:pt x="501650" y="981076"/>
                  <a:pt x="501650" y="981076"/>
                  <a:pt x="786010" y="981076"/>
                </a:cubicBezTo>
                <a:cubicBezTo>
                  <a:pt x="786010" y="981076"/>
                  <a:pt x="786010" y="981076"/>
                  <a:pt x="1070579" y="981076"/>
                </a:cubicBezTo>
                <a:cubicBezTo>
                  <a:pt x="1142870" y="981076"/>
                  <a:pt x="1207013" y="953710"/>
                  <a:pt x="1253188" y="908588"/>
                </a:cubicBezTo>
                <a:cubicBezTo>
                  <a:pt x="1299153" y="863466"/>
                  <a:pt x="1327150" y="800169"/>
                  <a:pt x="1327150" y="727681"/>
                </a:cubicBezTo>
                <a:cubicBezTo>
                  <a:pt x="1327150" y="655402"/>
                  <a:pt x="1299153" y="592942"/>
                  <a:pt x="1253188" y="548446"/>
                </a:cubicBezTo>
                <a:cubicBezTo>
                  <a:pt x="1207013" y="503951"/>
                  <a:pt x="1142870" y="477838"/>
                  <a:pt x="1070579" y="477838"/>
                </a:cubicBezTo>
                <a:cubicBezTo>
                  <a:pt x="1070579" y="477838"/>
                  <a:pt x="1070579" y="477838"/>
                  <a:pt x="501650" y="477838"/>
                </a:cubicBezTo>
                <a:close/>
                <a:moveTo>
                  <a:pt x="6675435" y="336550"/>
                </a:moveTo>
                <a:cubicBezTo>
                  <a:pt x="6675435" y="487363"/>
                  <a:pt x="6675435" y="487363"/>
                  <a:pt x="6675435" y="487363"/>
                </a:cubicBezTo>
                <a:cubicBezTo>
                  <a:pt x="6808467" y="487363"/>
                  <a:pt x="6808467" y="487363"/>
                  <a:pt x="6808467" y="487363"/>
                </a:cubicBezTo>
                <a:cubicBezTo>
                  <a:pt x="6831475" y="487363"/>
                  <a:pt x="6851346" y="478985"/>
                  <a:pt x="6865570" y="465370"/>
                </a:cubicBezTo>
                <a:cubicBezTo>
                  <a:pt x="6879793" y="451755"/>
                  <a:pt x="6888160" y="432903"/>
                  <a:pt x="6888160" y="411957"/>
                </a:cubicBezTo>
                <a:cubicBezTo>
                  <a:pt x="6888160" y="390801"/>
                  <a:pt x="6879793" y="371949"/>
                  <a:pt x="6865570" y="358334"/>
                </a:cubicBezTo>
                <a:cubicBezTo>
                  <a:pt x="6851346" y="344719"/>
                  <a:pt x="6831475" y="336550"/>
                  <a:pt x="6808467" y="336550"/>
                </a:cubicBezTo>
                <a:cubicBezTo>
                  <a:pt x="6675435" y="336550"/>
                  <a:pt x="6675435" y="336550"/>
                  <a:pt x="6675435" y="336550"/>
                </a:cubicBezTo>
                <a:close/>
                <a:moveTo>
                  <a:pt x="6675435" y="122238"/>
                </a:moveTo>
                <a:cubicBezTo>
                  <a:pt x="6675435" y="265113"/>
                  <a:pt x="6675435" y="265113"/>
                  <a:pt x="6675435" y="265113"/>
                </a:cubicBezTo>
                <a:cubicBezTo>
                  <a:pt x="6795279" y="265113"/>
                  <a:pt x="6795279" y="265113"/>
                  <a:pt x="6795279" y="265113"/>
                </a:cubicBezTo>
                <a:cubicBezTo>
                  <a:pt x="6816822" y="265113"/>
                  <a:pt x="6835228" y="257396"/>
                  <a:pt x="6848404" y="244673"/>
                </a:cubicBezTo>
                <a:cubicBezTo>
                  <a:pt x="6861372" y="231949"/>
                  <a:pt x="6869110" y="214012"/>
                  <a:pt x="6869110" y="193571"/>
                </a:cubicBezTo>
                <a:cubicBezTo>
                  <a:pt x="6869110" y="173131"/>
                  <a:pt x="6861372" y="155402"/>
                  <a:pt x="6848404" y="142679"/>
                </a:cubicBezTo>
                <a:cubicBezTo>
                  <a:pt x="6835228" y="129747"/>
                  <a:pt x="6816822" y="122238"/>
                  <a:pt x="6795279" y="122238"/>
                </a:cubicBezTo>
                <a:cubicBezTo>
                  <a:pt x="6675435" y="122238"/>
                  <a:pt x="6675435" y="122238"/>
                  <a:pt x="6675435" y="122238"/>
                </a:cubicBezTo>
                <a:close/>
                <a:moveTo>
                  <a:pt x="8850791" y="114300"/>
                </a:moveTo>
                <a:cubicBezTo>
                  <a:pt x="8799203" y="114300"/>
                  <a:pt x="8753045" y="135269"/>
                  <a:pt x="8719837" y="169657"/>
                </a:cubicBezTo>
                <a:cubicBezTo>
                  <a:pt x="8686419" y="204046"/>
                  <a:pt x="8666160" y="251645"/>
                  <a:pt x="8666160" y="304905"/>
                </a:cubicBezTo>
                <a:cubicBezTo>
                  <a:pt x="8666160" y="357956"/>
                  <a:pt x="8686419" y="405554"/>
                  <a:pt x="8719837" y="439943"/>
                </a:cubicBezTo>
                <a:cubicBezTo>
                  <a:pt x="8753045" y="474332"/>
                  <a:pt x="8799203" y="495300"/>
                  <a:pt x="8850791" y="495300"/>
                </a:cubicBezTo>
                <a:cubicBezTo>
                  <a:pt x="8902588" y="495300"/>
                  <a:pt x="8948954" y="474541"/>
                  <a:pt x="8982163" y="440153"/>
                </a:cubicBezTo>
                <a:cubicBezTo>
                  <a:pt x="9015580" y="405974"/>
                  <a:pt x="9036048" y="358375"/>
                  <a:pt x="9036048" y="304905"/>
                </a:cubicBezTo>
                <a:cubicBezTo>
                  <a:pt x="9036048" y="251645"/>
                  <a:pt x="9015371" y="204046"/>
                  <a:pt x="8981954" y="169657"/>
                </a:cubicBezTo>
                <a:cubicBezTo>
                  <a:pt x="8948536" y="135269"/>
                  <a:pt x="8902170" y="114300"/>
                  <a:pt x="8850791" y="114300"/>
                </a:cubicBezTo>
                <a:close/>
                <a:moveTo>
                  <a:pt x="7335415" y="114300"/>
                </a:moveTo>
                <a:cubicBezTo>
                  <a:pt x="7283845" y="114300"/>
                  <a:pt x="7237515" y="135269"/>
                  <a:pt x="7203974" y="169657"/>
                </a:cubicBezTo>
                <a:cubicBezTo>
                  <a:pt x="7170642" y="204046"/>
                  <a:pt x="7150097" y="251645"/>
                  <a:pt x="7150097" y="304905"/>
                </a:cubicBezTo>
                <a:cubicBezTo>
                  <a:pt x="7150097" y="357956"/>
                  <a:pt x="7170642" y="405554"/>
                  <a:pt x="7203974" y="439943"/>
                </a:cubicBezTo>
                <a:cubicBezTo>
                  <a:pt x="7237515" y="474332"/>
                  <a:pt x="7283845" y="495300"/>
                  <a:pt x="7335415" y="495300"/>
                </a:cubicBezTo>
                <a:cubicBezTo>
                  <a:pt x="7387405" y="495300"/>
                  <a:pt x="7433944" y="474541"/>
                  <a:pt x="7467486" y="440153"/>
                </a:cubicBezTo>
                <a:cubicBezTo>
                  <a:pt x="7501028" y="405974"/>
                  <a:pt x="7521572" y="358375"/>
                  <a:pt x="7521572" y="304905"/>
                </a:cubicBezTo>
                <a:cubicBezTo>
                  <a:pt x="7521572" y="251645"/>
                  <a:pt x="7500818" y="204046"/>
                  <a:pt x="7467067" y="169657"/>
                </a:cubicBezTo>
                <a:cubicBezTo>
                  <a:pt x="7433525" y="135269"/>
                  <a:pt x="7386986" y="114300"/>
                  <a:pt x="7335415" y="114300"/>
                </a:cubicBezTo>
                <a:close/>
                <a:moveTo>
                  <a:pt x="9237660" y="49213"/>
                </a:moveTo>
                <a:lnTo>
                  <a:pt x="9339260" y="49213"/>
                </a:lnTo>
                <a:lnTo>
                  <a:pt x="9458322" y="242888"/>
                </a:lnTo>
                <a:lnTo>
                  <a:pt x="9578972" y="436563"/>
                </a:lnTo>
                <a:lnTo>
                  <a:pt x="9578972" y="49213"/>
                </a:lnTo>
                <a:lnTo>
                  <a:pt x="9656760" y="49213"/>
                </a:lnTo>
                <a:lnTo>
                  <a:pt x="9656760" y="560388"/>
                </a:lnTo>
                <a:lnTo>
                  <a:pt x="9561510" y="560388"/>
                </a:lnTo>
                <a:lnTo>
                  <a:pt x="9439272" y="363538"/>
                </a:lnTo>
                <a:lnTo>
                  <a:pt x="9317035" y="165101"/>
                </a:lnTo>
                <a:lnTo>
                  <a:pt x="9317035" y="560388"/>
                </a:lnTo>
                <a:lnTo>
                  <a:pt x="9237660" y="560388"/>
                </a:lnTo>
                <a:close/>
                <a:moveTo>
                  <a:pt x="8126410" y="49213"/>
                </a:moveTo>
                <a:lnTo>
                  <a:pt x="8529635" y="49213"/>
                </a:lnTo>
                <a:lnTo>
                  <a:pt x="8529635" y="125413"/>
                </a:lnTo>
                <a:lnTo>
                  <a:pt x="8369298" y="125413"/>
                </a:lnTo>
                <a:lnTo>
                  <a:pt x="8369298" y="560388"/>
                </a:lnTo>
                <a:lnTo>
                  <a:pt x="8285160" y="560388"/>
                </a:lnTo>
                <a:lnTo>
                  <a:pt x="8285160" y="125413"/>
                </a:lnTo>
                <a:lnTo>
                  <a:pt x="8126410" y="125413"/>
                </a:lnTo>
                <a:close/>
                <a:moveTo>
                  <a:pt x="6592885" y="49213"/>
                </a:moveTo>
                <a:cubicBezTo>
                  <a:pt x="6795851" y="49213"/>
                  <a:pt x="6795851" y="49213"/>
                  <a:pt x="6795851" y="49213"/>
                </a:cubicBezTo>
                <a:cubicBezTo>
                  <a:pt x="6840537" y="49213"/>
                  <a:pt x="6879794" y="63633"/>
                  <a:pt x="6907775" y="87875"/>
                </a:cubicBezTo>
                <a:cubicBezTo>
                  <a:pt x="6935756" y="112117"/>
                  <a:pt x="6952670" y="146182"/>
                  <a:pt x="6952670" y="185680"/>
                </a:cubicBezTo>
                <a:cubicBezTo>
                  <a:pt x="6952670" y="208041"/>
                  <a:pt x="6946823" y="228103"/>
                  <a:pt x="6936382" y="245658"/>
                </a:cubicBezTo>
                <a:cubicBezTo>
                  <a:pt x="6925733" y="263004"/>
                  <a:pt x="6910698" y="277633"/>
                  <a:pt x="6892114" y="288709"/>
                </a:cubicBezTo>
                <a:cubicBezTo>
                  <a:pt x="6916963" y="300621"/>
                  <a:pt x="6937009" y="318176"/>
                  <a:pt x="6950791" y="339492"/>
                </a:cubicBezTo>
                <a:cubicBezTo>
                  <a:pt x="6964572" y="360808"/>
                  <a:pt x="6972298" y="385677"/>
                  <a:pt x="6972298" y="412845"/>
                </a:cubicBezTo>
                <a:cubicBezTo>
                  <a:pt x="6972298" y="454015"/>
                  <a:pt x="6955384" y="491005"/>
                  <a:pt x="6926359" y="517546"/>
                </a:cubicBezTo>
                <a:cubicBezTo>
                  <a:pt x="6897543" y="544087"/>
                  <a:pt x="6856616" y="560388"/>
                  <a:pt x="6808798" y="560388"/>
                </a:cubicBezTo>
                <a:cubicBezTo>
                  <a:pt x="6592885" y="560388"/>
                  <a:pt x="6592885" y="560388"/>
                  <a:pt x="6592885" y="560388"/>
                </a:cubicBezTo>
                <a:cubicBezTo>
                  <a:pt x="6592885" y="49213"/>
                  <a:pt x="6592885" y="49213"/>
                  <a:pt x="6592885" y="49213"/>
                </a:cubicBezTo>
                <a:close/>
                <a:moveTo>
                  <a:pt x="8850790" y="38100"/>
                </a:moveTo>
                <a:cubicBezTo>
                  <a:pt x="8925610" y="38100"/>
                  <a:pt x="8992907" y="68001"/>
                  <a:pt x="9041603" y="116301"/>
                </a:cubicBezTo>
                <a:cubicBezTo>
                  <a:pt x="9090299" y="164602"/>
                  <a:pt x="9120185" y="231303"/>
                  <a:pt x="9120185" y="304905"/>
                </a:cubicBezTo>
                <a:cubicBezTo>
                  <a:pt x="9120185" y="378297"/>
                  <a:pt x="9090299" y="444998"/>
                  <a:pt x="9041603" y="493090"/>
                </a:cubicBezTo>
                <a:cubicBezTo>
                  <a:pt x="8992907" y="541600"/>
                  <a:pt x="8925610" y="571500"/>
                  <a:pt x="8850790" y="571500"/>
                </a:cubicBezTo>
                <a:cubicBezTo>
                  <a:pt x="8775761" y="571500"/>
                  <a:pt x="8708673" y="541600"/>
                  <a:pt x="8660186" y="493090"/>
                </a:cubicBezTo>
                <a:cubicBezTo>
                  <a:pt x="8611699" y="444998"/>
                  <a:pt x="8582022" y="378297"/>
                  <a:pt x="8582022" y="304905"/>
                </a:cubicBezTo>
                <a:cubicBezTo>
                  <a:pt x="8582022" y="231303"/>
                  <a:pt x="8611699" y="164602"/>
                  <a:pt x="8660186" y="116301"/>
                </a:cubicBezTo>
                <a:cubicBezTo>
                  <a:pt x="8708673" y="68001"/>
                  <a:pt x="8775761" y="38100"/>
                  <a:pt x="8850790" y="38100"/>
                </a:cubicBezTo>
                <a:close/>
                <a:moveTo>
                  <a:pt x="7870035" y="38100"/>
                </a:moveTo>
                <a:cubicBezTo>
                  <a:pt x="7871499" y="38100"/>
                  <a:pt x="7871499" y="38100"/>
                  <a:pt x="7871499" y="38100"/>
                </a:cubicBezTo>
                <a:cubicBezTo>
                  <a:pt x="7901627" y="38309"/>
                  <a:pt x="7929663" y="42909"/>
                  <a:pt x="7955187" y="51273"/>
                </a:cubicBezTo>
                <a:cubicBezTo>
                  <a:pt x="7981131" y="59637"/>
                  <a:pt x="8004563" y="71764"/>
                  <a:pt x="8025067" y="86401"/>
                </a:cubicBezTo>
                <a:cubicBezTo>
                  <a:pt x="8004563" y="118811"/>
                  <a:pt x="8004563" y="118811"/>
                  <a:pt x="8004563" y="118811"/>
                </a:cubicBezTo>
                <a:cubicBezTo>
                  <a:pt x="7984060" y="151429"/>
                  <a:pt x="7984060" y="151429"/>
                  <a:pt x="7984060" y="151429"/>
                </a:cubicBezTo>
                <a:cubicBezTo>
                  <a:pt x="7964811" y="138884"/>
                  <a:pt x="7945982" y="129265"/>
                  <a:pt x="7926943" y="122574"/>
                </a:cubicBezTo>
                <a:cubicBezTo>
                  <a:pt x="7908113" y="116092"/>
                  <a:pt x="7889074" y="112538"/>
                  <a:pt x="7869198" y="112538"/>
                </a:cubicBezTo>
                <a:cubicBezTo>
                  <a:pt x="7839280" y="112538"/>
                  <a:pt x="7817312" y="120692"/>
                  <a:pt x="7802666" y="133865"/>
                </a:cubicBezTo>
                <a:cubicBezTo>
                  <a:pt x="7788021" y="147038"/>
                  <a:pt x="7780907" y="165230"/>
                  <a:pt x="7780907" y="185721"/>
                </a:cubicBezTo>
                <a:cubicBezTo>
                  <a:pt x="7780907" y="209767"/>
                  <a:pt x="7791787" y="225031"/>
                  <a:pt x="7811035" y="236949"/>
                </a:cubicBezTo>
                <a:cubicBezTo>
                  <a:pt x="7830283" y="248658"/>
                  <a:pt x="7857900" y="257022"/>
                  <a:pt x="7891166" y="266849"/>
                </a:cubicBezTo>
                <a:cubicBezTo>
                  <a:pt x="7931127" y="278977"/>
                  <a:pt x="7970042" y="291941"/>
                  <a:pt x="7998914" y="313896"/>
                </a:cubicBezTo>
                <a:cubicBezTo>
                  <a:pt x="8027996" y="336060"/>
                  <a:pt x="8047035" y="367424"/>
                  <a:pt x="8047035" y="415934"/>
                </a:cubicBezTo>
                <a:cubicBezTo>
                  <a:pt x="8047035" y="460889"/>
                  <a:pt x="8030506" y="499781"/>
                  <a:pt x="7999751" y="527381"/>
                </a:cubicBezTo>
                <a:cubicBezTo>
                  <a:pt x="7968787" y="554982"/>
                  <a:pt x="7923804" y="571500"/>
                  <a:pt x="7866478" y="571500"/>
                </a:cubicBezTo>
                <a:cubicBezTo>
                  <a:pt x="7825890" y="571500"/>
                  <a:pt x="7791368" y="564809"/>
                  <a:pt x="7761659" y="554145"/>
                </a:cubicBezTo>
                <a:cubicBezTo>
                  <a:pt x="7731950" y="543272"/>
                  <a:pt x="7707053" y="528845"/>
                  <a:pt x="7685085" y="512954"/>
                </a:cubicBezTo>
                <a:cubicBezTo>
                  <a:pt x="7725883" y="447925"/>
                  <a:pt x="7725883" y="447925"/>
                  <a:pt x="7725883" y="447925"/>
                </a:cubicBezTo>
                <a:cubicBezTo>
                  <a:pt x="7748269" y="462353"/>
                  <a:pt x="7770656" y="474480"/>
                  <a:pt x="7793879" y="483053"/>
                </a:cubicBezTo>
                <a:cubicBezTo>
                  <a:pt x="7816893" y="491835"/>
                  <a:pt x="7841163" y="497063"/>
                  <a:pt x="7867106" y="497063"/>
                </a:cubicBezTo>
                <a:cubicBezTo>
                  <a:pt x="7898907" y="497063"/>
                  <a:pt x="7923177" y="488699"/>
                  <a:pt x="7939496" y="475108"/>
                </a:cubicBezTo>
                <a:cubicBezTo>
                  <a:pt x="7956024" y="461516"/>
                  <a:pt x="7964393" y="442489"/>
                  <a:pt x="7964393" y="420952"/>
                </a:cubicBezTo>
                <a:cubicBezTo>
                  <a:pt x="7964393" y="397324"/>
                  <a:pt x="7953095" y="381851"/>
                  <a:pt x="7933847" y="369933"/>
                </a:cubicBezTo>
                <a:cubicBezTo>
                  <a:pt x="7914389" y="358224"/>
                  <a:pt x="7886982" y="349860"/>
                  <a:pt x="7853925" y="339823"/>
                </a:cubicBezTo>
                <a:cubicBezTo>
                  <a:pt x="7813755" y="327696"/>
                  <a:pt x="7774840" y="314941"/>
                  <a:pt x="7745968" y="292986"/>
                </a:cubicBezTo>
                <a:cubicBezTo>
                  <a:pt x="7717095" y="271031"/>
                  <a:pt x="7698266" y="239667"/>
                  <a:pt x="7698266" y="190739"/>
                </a:cubicBezTo>
                <a:cubicBezTo>
                  <a:pt x="7698266" y="146202"/>
                  <a:pt x="7714166" y="107938"/>
                  <a:pt x="7743666" y="80964"/>
                </a:cubicBezTo>
                <a:cubicBezTo>
                  <a:pt x="7772957" y="53991"/>
                  <a:pt x="7815847" y="38100"/>
                  <a:pt x="7870035" y="38100"/>
                </a:cubicBezTo>
                <a:close/>
                <a:moveTo>
                  <a:pt x="7334624" y="38100"/>
                </a:moveTo>
                <a:cubicBezTo>
                  <a:pt x="7409415" y="38100"/>
                  <a:pt x="7476894" y="68001"/>
                  <a:pt x="7525363" y="116301"/>
                </a:cubicBezTo>
                <a:cubicBezTo>
                  <a:pt x="7574040" y="164602"/>
                  <a:pt x="7604123" y="231303"/>
                  <a:pt x="7604123" y="304905"/>
                </a:cubicBezTo>
                <a:cubicBezTo>
                  <a:pt x="7604123" y="378297"/>
                  <a:pt x="7574040" y="444998"/>
                  <a:pt x="7525363" y="493090"/>
                </a:cubicBezTo>
                <a:cubicBezTo>
                  <a:pt x="7476894" y="541600"/>
                  <a:pt x="7409415" y="571500"/>
                  <a:pt x="7334624" y="571500"/>
                </a:cubicBezTo>
                <a:cubicBezTo>
                  <a:pt x="7259833" y="571500"/>
                  <a:pt x="7192562" y="541600"/>
                  <a:pt x="7144094" y="493090"/>
                </a:cubicBezTo>
                <a:cubicBezTo>
                  <a:pt x="7095626" y="444998"/>
                  <a:pt x="7065960" y="378297"/>
                  <a:pt x="7065960" y="304905"/>
                </a:cubicBezTo>
                <a:cubicBezTo>
                  <a:pt x="7065960" y="231303"/>
                  <a:pt x="7095626" y="164602"/>
                  <a:pt x="7144094" y="116301"/>
                </a:cubicBezTo>
                <a:cubicBezTo>
                  <a:pt x="7192562" y="68001"/>
                  <a:pt x="7259833" y="38100"/>
                  <a:pt x="7334624" y="38100"/>
                </a:cubicBezTo>
                <a:close/>
                <a:moveTo>
                  <a:pt x="2766077" y="0"/>
                </a:moveTo>
                <a:cubicBezTo>
                  <a:pt x="2901191" y="0"/>
                  <a:pt x="3028777" y="17359"/>
                  <a:pt x="3146531" y="51449"/>
                </a:cubicBezTo>
                <a:cubicBezTo>
                  <a:pt x="3264077" y="85540"/>
                  <a:pt x="3372000" y="136571"/>
                  <a:pt x="3467375" y="204124"/>
                </a:cubicBezTo>
                <a:cubicBezTo>
                  <a:pt x="3467375" y="204124"/>
                  <a:pt x="3467375" y="204124"/>
                  <a:pt x="3340627" y="403228"/>
                </a:cubicBezTo>
                <a:cubicBezTo>
                  <a:pt x="3340627" y="403228"/>
                  <a:pt x="3340627" y="403228"/>
                  <a:pt x="3213880" y="602542"/>
                </a:cubicBezTo>
                <a:cubicBezTo>
                  <a:pt x="3153015" y="556321"/>
                  <a:pt x="3084622" y="520976"/>
                  <a:pt x="3009743" y="496716"/>
                </a:cubicBezTo>
                <a:cubicBezTo>
                  <a:pt x="2934865" y="472455"/>
                  <a:pt x="2853295" y="459279"/>
                  <a:pt x="2766077" y="457606"/>
                </a:cubicBezTo>
                <a:cubicBezTo>
                  <a:pt x="2556923" y="459279"/>
                  <a:pt x="2368473" y="545655"/>
                  <a:pt x="2232314" y="681180"/>
                </a:cubicBezTo>
                <a:cubicBezTo>
                  <a:pt x="2095946" y="816496"/>
                  <a:pt x="2012073" y="1000960"/>
                  <a:pt x="2012073" y="1198391"/>
                </a:cubicBezTo>
                <a:cubicBezTo>
                  <a:pt x="2012073" y="1399378"/>
                  <a:pt x="2095946" y="1585307"/>
                  <a:pt x="2232314" y="1721250"/>
                </a:cubicBezTo>
                <a:cubicBezTo>
                  <a:pt x="2368473" y="1856984"/>
                  <a:pt x="2556923" y="1942732"/>
                  <a:pt x="2766077" y="1942732"/>
                </a:cubicBezTo>
                <a:cubicBezTo>
                  <a:pt x="2868145" y="1942732"/>
                  <a:pt x="2962893" y="1923700"/>
                  <a:pt x="3050111" y="1886682"/>
                </a:cubicBezTo>
                <a:cubicBezTo>
                  <a:pt x="3137328" y="1849664"/>
                  <a:pt x="3217225" y="1794450"/>
                  <a:pt x="3289594" y="1722086"/>
                </a:cubicBezTo>
                <a:cubicBezTo>
                  <a:pt x="3462565" y="1549125"/>
                  <a:pt x="3493101" y="1332661"/>
                  <a:pt x="3543925" y="1095493"/>
                </a:cubicBezTo>
                <a:cubicBezTo>
                  <a:pt x="3595168" y="858533"/>
                  <a:pt x="3666699" y="600869"/>
                  <a:pt x="3921866" y="345714"/>
                </a:cubicBezTo>
                <a:cubicBezTo>
                  <a:pt x="4028953" y="238633"/>
                  <a:pt x="4155701" y="152256"/>
                  <a:pt x="4300646" y="92441"/>
                </a:cubicBezTo>
                <a:cubicBezTo>
                  <a:pt x="4445590" y="32836"/>
                  <a:pt x="4608522" y="0"/>
                  <a:pt x="4787977" y="0"/>
                </a:cubicBezTo>
                <a:cubicBezTo>
                  <a:pt x="4922882" y="0"/>
                  <a:pt x="5050676" y="18823"/>
                  <a:pt x="5168221" y="54796"/>
                </a:cubicBezTo>
                <a:cubicBezTo>
                  <a:pt x="5285976" y="90559"/>
                  <a:pt x="5393900" y="143054"/>
                  <a:pt x="5489275" y="210607"/>
                </a:cubicBezTo>
                <a:cubicBezTo>
                  <a:pt x="5489275" y="210607"/>
                  <a:pt x="5489275" y="210607"/>
                  <a:pt x="5364200" y="409921"/>
                </a:cubicBezTo>
                <a:cubicBezTo>
                  <a:pt x="5364200" y="409921"/>
                  <a:pt x="5364200" y="409921"/>
                  <a:pt x="5239125" y="609025"/>
                </a:cubicBezTo>
                <a:cubicBezTo>
                  <a:pt x="5176588" y="563014"/>
                  <a:pt x="5107357" y="525996"/>
                  <a:pt x="5031643" y="500480"/>
                </a:cubicBezTo>
                <a:cubicBezTo>
                  <a:pt x="4955929" y="474965"/>
                  <a:pt x="4873522" y="460952"/>
                  <a:pt x="4784631" y="460952"/>
                </a:cubicBezTo>
                <a:cubicBezTo>
                  <a:pt x="4580495" y="460952"/>
                  <a:pt x="4396857" y="544818"/>
                  <a:pt x="4264462" y="679089"/>
                </a:cubicBezTo>
                <a:cubicBezTo>
                  <a:pt x="4131857" y="813149"/>
                  <a:pt x="4050287" y="997614"/>
                  <a:pt x="4050287" y="1198391"/>
                </a:cubicBezTo>
                <a:cubicBezTo>
                  <a:pt x="4050287" y="1402724"/>
                  <a:pt x="4131021" y="1589489"/>
                  <a:pt x="4262370" y="1725223"/>
                </a:cubicBezTo>
                <a:cubicBezTo>
                  <a:pt x="4393720" y="1861167"/>
                  <a:pt x="4575477" y="1945870"/>
                  <a:pt x="4778147" y="1945870"/>
                </a:cubicBezTo>
                <a:cubicBezTo>
                  <a:pt x="4939406" y="1945870"/>
                  <a:pt x="5080167" y="1893165"/>
                  <a:pt x="5191438" y="1804280"/>
                </a:cubicBezTo>
                <a:cubicBezTo>
                  <a:pt x="5302499" y="1715394"/>
                  <a:pt x="5384070" y="1590326"/>
                  <a:pt x="5426737" y="1445390"/>
                </a:cubicBezTo>
                <a:cubicBezTo>
                  <a:pt x="5426737" y="1445390"/>
                  <a:pt x="5426737" y="1445390"/>
                  <a:pt x="4708917" y="1445390"/>
                </a:cubicBezTo>
                <a:cubicBezTo>
                  <a:pt x="4708917" y="1445390"/>
                  <a:pt x="4708917" y="1445390"/>
                  <a:pt x="4850515" y="1223279"/>
                </a:cubicBezTo>
                <a:cubicBezTo>
                  <a:pt x="4850515" y="1223279"/>
                  <a:pt x="4850515" y="1223279"/>
                  <a:pt x="4992113" y="1000960"/>
                </a:cubicBezTo>
                <a:cubicBezTo>
                  <a:pt x="4992113" y="1000960"/>
                  <a:pt x="4992113" y="1000960"/>
                  <a:pt x="5457901" y="1000960"/>
                </a:cubicBezTo>
                <a:cubicBezTo>
                  <a:pt x="5457901" y="1000960"/>
                  <a:pt x="5457901" y="1000960"/>
                  <a:pt x="5924108" y="1000960"/>
                </a:cubicBezTo>
                <a:cubicBezTo>
                  <a:pt x="5928919" y="1033796"/>
                  <a:pt x="5933102" y="1066840"/>
                  <a:pt x="5936030" y="1100094"/>
                </a:cubicBezTo>
                <a:cubicBezTo>
                  <a:pt x="5938749" y="1133557"/>
                  <a:pt x="5940422" y="1167229"/>
                  <a:pt x="5940422" y="1201738"/>
                </a:cubicBezTo>
                <a:cubicBezTo>
                  <a:pt x="5940422" y="1532602"/>
                  <a:pt x="5812001" y="1833141"/>
                  <a:pt x="5600963" y="2050860"/>
                </a:cubicBezTo>
                <a:cubicBezTo>
                  <a:pt x="5389717" y="2268578"/>
                  <a:pt x="5095854" y="2403475"/>
                  <a:pt x="4764970" y="2403475"/>
                </a:cubicBezTo>
                <a:cubicBezTo>
                  <a:pt x="4549331" y="2403475"/>
                  <a:pt x="4350006" y="2352653"/>
                  <a:pt x="4178290" y="2262513"/>
                </a:cubicBezTo>
                <a:cubicBezTo>
                  <a:pt x="4006784" y="2172372"/>
                  <a:pt x="3862676" y="2043121"/>
                  <a:pt x="3757265" y="1886682"/>
                </a:cubicBezTo>
                <a:cubicBezTo>
                  <a:pt x="3647040" y="2044794"/>
                  <a:pt x="3502931" y="2173836"/>
                  <a:pt x="3332469" y="2263558"/>
                </a:cubicBezTo>
                <a:cubicBezTo>
                  <a:pt x="3162009" y="2353490"/>
                  <a:pt x="2965403" y="2403475"/>
                  <a:pt x="2749555" y="2403475"/>
                </a:cubicBezTo>
                <a:cubicBezTo>
                  <a:pt x="2566961" y="2403475"/>
                  <a:pt x="2395664" y="2364993"/>
                  <a:pt x="2242563" y="2295766"/>
                </a:cubicBezTo>
                <a:cubicBezTo>
                  <a:pt x="2089461" y="2226540"/>
                  <a:pt x="1954347" y="2126988"/>
                  <a:pt x="1844121" y="2005266"/>
                </a:cubicBezTo>
                <a:cubicBezTo>
                  <a:pt x="1783258" y="2108792"/>
                  <a:pt x="1694366" y="2196214"/>
                  <a:pt x="1583096" y="2257493"/>
                </a:cubicBezTo>
                <a:cubicBezTo>
                  <a:pt x="1472034" y="2318772"/>
                  <a:pt x="1338593" y="2354117"/>
                  <a:pt x="1188838" y="2354117"/>
                </a:cubicBezTo>
                <a:cubicBezTo>
                  <a:pt x="1188838" y="2354117"/>
                  <a:pt x="1188838" y="2354117"/>
                  <a:pt x="0" y="2354117"/>
                </a:cubicBezTo>
                <a:cubicBezTo>
                  <a:pt x="0" y="2354117"/>
                  <a:pt x="0" y="2354117"/>
                  <a:pt x="0" y="1201738"/>
                </a:cubicBezTo>
                <a:cubicBezTo>
                  <a:pt x="0" y="1201738"/>
                  <a:pt x="0" y="1201738"/>
                  <a:pt x="0" y="49358"/>
                </a:cubicBezTo>
                <a:cubicBezTo>
                  <a:pt x="0" y="49358"/>
                  <a:pt x="0" y="49358"/>
                  <a:pt x="538575" y="49358"/>
                </a:cubicBezTo>
                <a:cubicBezTo>
                  <a:pt x="538575" y="49358"/>
                  <a:pt x="538575" y="49358"/>
                  <a:pt x="1076940" y="49358"/>
                </a:cubicBezTo>
                <a:cubicBezTo>
                  <a:pt x="1249702" y="49358"/>
                  <a:pt x="1402804" y="96206"/>
                  <a:pt x="1523487" y="176099"/>
                </a:cubicBezTo>
                <a:cubicBezTo>
                  <a:pt x="1643960" y="255992"/>
                  <a:pt x="1732223" y="368720"/>
                  <a:pt x="1774892" y="500480"/>
                </a:cubicBezTo>
                <a:cubicBezTo>
                  <a:pt x="1883653" y="350524"/>
                  <a:pt x="2027552" y="225457"/>
                  <a:pt x="2196549" y="137826"/>
                </a:cubicBezTo>
                <a:cubicBezTo>
                  <a:pt x="2365129" y="50195"/>
                  <a:pt x="2558596" y="0"/>
                  <a:pt x="276607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ea typeface="Meiryo UI" panose="020B0604030504040204" pitchFamily="50" charset="-128"/>
            </a:endParaRPr>
          </a:p>
        </p:txBody>
      </p:sp>
    </p:spTree>
    <p:extLst>
      <p:ext uri="{BB962C8B-B14F-4D97-AF65-F5344CB8AC3E}">
        <p14:creationId xmlns:p14="http://schemas.microsoft.com/office/powerpoint/2010/main" val="33879500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2"/>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61C1A314-60AF-CB94-6DF2-E82385DA3C61}"/>
              </a:ext>
            </a:extLst>
          </p:cNvPr>
          <p:cNvGraphicFramePr>
            <a:graphicFrameLocks noChangeAspect="1"/>
          </p:cNvGraphicFramePr>
          <p:nvPr userDrawn="1">
            <p:custDataLst>
              <p:tags r:id="rId1"/>
            </p:custDataLst>
            <p:extLst>
              <p:ext uri="{D42A27DB-BD31-4B8C-83A1-F6EECF244321}">
                <p14:modId xmlns:p14="http://schemas.microsoft.com/office/powerpoint/2010/main" val="22418469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4" imgH="486" progId="TCLayout.ActiveDocument.1">
                  <p:embed/>
                </p:oleObj>
              </mc:Choice>
              <mc:Fallback>
                <p:oleObj name="think-cell Slide" r:id="rId3" imgW="484" imgH="486" progId="TCLayout.ActiveDocument.1">
                  <p:embed/>
                  <p:pic>
                    <p:nvPicPr>
                      <p:cNvPr id="4" name="think-cell data - do not delete" hidden="1">
                        <a:extLst>
                          <a:ext uri="{FF2B5EF4-FFF2-40B4-BE49-F238E27FC236}">
                            <a16:creationId xmlns:a16="http://schemas.microsoft.com/office/drawing/2014/main" id="{61C1A314-60AF-CB94-6DF2-E82385DA3C6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ea typeface="Meiryo UI" panose="020B0604030504040204" pitchFamily="50" charset="-128"/>
                <a:sym typeface="Trebuchet MS" panose="020B0603020202020204" pitchFamily="34" charset="0"/>
              </a:defRPr>
            </a:lvl1pPr>
          </a:lstStyle>
          <a:p>
            <a:endParaRPr lang="en-US"/>
          </a:p>
        </p:txBody>
      </p:sp>
      <p:sp>
        <p:nvSpPr>
          <p:cNvPr id="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eiryo UI" panose="020B0604030504040204" pitchFamily="50" charset="-128"/>
                <a:sym typeface="Trebuchet MS" panose="020B0603020202020204" pitchFamily="34" charset="0"/>
              </a:rPr>
              <a:t>Copyright © 2025 by Boston Consulting Group. All rights reserved.</a:t>
            </a:r>
          </a:p>
        </p:txBody>
      </p:sp>
      <p:sp>
        <p:nvSpPr>
          <p:cNvPr id="5" name="Title 4"/>
          <p:cNvSpPr>
            <a:spLocks noGrp="1"/>
          </p:cNvSpPr>
          <p:nvPr>
            <p:ph type="title" hasCustomPrompt="1"/>
          </p:nvPr>
        </p:nvSpPr>
        <p:spPr>
          <a:xfrm>
            <a:off x="630000" y="622800"/>
            <a:ext cx="109332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ea typeface="Meiryo UI" panose="020B0604030504040204" pitchFamily="50" charset="-128"/>
                <a:sym typeface="Trebuchet MS" panose="020B0603020202020204" pitchFamily="34" charset="0"/>
              </a:defRPr>
            </a:lvl1pPr>
          </a:lstStyle>
          <a:p>
            <a:pPr lvl="0"/>
            <a:r>
              <a:rPr lang="en-US"/>
              <a:t>Click to add title</a:t>
            </a:r>
          </a:p>
        </p:txBody>
      </p:sp>
    </p:spTree>
    <p:extLst>
      <p:ext uri="{BB962C8B-B14F-4D97-AF65-F5344CB8AC3E}">
        <p14:creationId xmlns:p14="http://schemas.microsoft.com/office/powerpoint/2010/main" val="31584214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Text">
    <p:bg>
      <p:bgPr>
        <a:solidFill>
          <a:schemeClr val="bg2"/>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ECB80C55-7059-21FA-5FCB-0E95E4E5E2A6}"/>
              </a:ext>
            </a:extLst>
          </p:cNvPr>
          <p:cNvGraphicFramePr>
            <a:graphicFrameLocks noChangeAspect="1"/>
          </p:cNvGraphicFramePr>
          <p:nvPr userDrawn="1">
            <p:custDataLst>
              <p:tags r:id="rId1"/>
            </p:custDataLst>
            <p:extLst>
              <p:ext uri="{D42A27DB-BD31-4B8C-83A1-F6EECF244321}">
                <p14:modId xmlns:p14="http://schemas.microsoft.com/office/powerpoint/2010/main" val="21523086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4" imgH="486" progId="TCLayout.ActiveDocument.1">
                  <p:embed/>
                </p:oleObj>
              </mc:Choice>
              <mc:Fallback>
                <p:oleObj name="think-cell Slide" r:id="rId3" imgW="484" imgH="486" progId="TCLayout.ActiveDocument.1">
                  <p:embed/>
                  <p:pic>
                    <p:nvPicPr>
                      <p:cNvPr id="4" name="think-cell data - do not delete" hidden="1">
                        <a:extLst>
                          <a:ext uri="{FF2B5EF4-FFF2-40B4-BE49-F238E27FC236}">
                            <a16:creationId xmlns:a16="http://schemas.microsoft.com/office/drawing/2014/main" id="{ECB80C55-7059-21FA-5FCB-0E95E4E5E2A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FCE4FFF-81B3-4CDA-B0A1-3363FFB22A6A}"/>
              </a:ext>
            </a:extLst>
          </p:cNvPr>
          <p:cNvSpPr>
            <a:spLocks noGrp="1"/>
          </p:cNvSpPr>
          <p:nvPr>
            <p:ph type="title" hasCustomPrompt="1"/>
          </p:nvPr>
        </p:nvSpPr>
        <p:spPr>
          <a:xfrm>
            <a:off x="630000" y="622800"/>
            <a:ext cx="10933350" cy="470898"/>
          </a:xfrm>
        </p:spPr>
        <p:txBody>
          <a:bodyPr vert="horz"/>
          <a:lstStyle>
            <a:lvl1pPr>
              <a:defRPr sz="3400">
                <a:ea typeface="Meiryo UI" panose="020B0604030504040204" pitchFamily="50" charset="-128"/>
              </a:defRPr>
            </a:lvl1pPr>
          </a:lstStyle>
          <a:p>
            <a:r>
              <a:rPr lang="en-US"/>
              <a:t>Click to add title</a:t>
            </a:r>
          </a:p>
        </p:txBody>
      </p:sp>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629399" y="2085628"/>
            <a:ext cx="10933801" cy="4089131"/>
          </a:xfrm>
        </p:spPr>
        <p:txBody>
          <a:bodyPr/>
          <a:lstStyle>
            <a:lvl1pPr>
              <a:lnSpc>
                <a:spcPct val="100000"/>
              </a:lnSpc>
              <a:spcBef>
                <a:spcPts val="0"/>
              </a:spcBef>
              <a:spcAft>
                <a:spcPts val="0"/>
              </a:spcAft>
              <a:defRPr sz="2000">
                <a:ea typeface="Meiryo UI" panose="020B0604030504040204" pitchFamily="50" charset="-128"/>
              </a:defRPr>
            </a:lvl1pPr>
            <a:lvl2pPr>
              <a:lnSpc>
                <a:spcPct val="100000"/>
              </a:lnSpc>
              <a:spcBef>
                <a:spcPts val="0"/>
              </a:spcBef>
              <a:spcAft>
                <a:spcPts val="0"/>
              </a:spcAft>
              <a:defRPr sz="2000">
                <a:ea typeface="Meiryo UI" panose="020B0604030504040204" pitchFamily="50" charset="-128"/>
              </a:defRPr>
            </a:lvl2pPr>
            <a:lvl3pPr>
              <a:lnSpc>
                <a:spcPct val="100000"/>
              </a:lnSpc>
              <a:spcBef>
                <a:spcPts val="0"/>
              </a:spcBef>
              <a:spcAft>
                <a:spcPts val="0"/>
              </a:spcAft>
              <a:defRPr sz="2000">
                <a:ea typeface="Meiryo UI" panose="020B0604030504040204" pitchFamily="50" charset="-128"/>
              </a:defRPr>
            </a:lvl3pPr>
            <a:lvl4pPr>
              <a:lnSpc>
                <a:spcPct val="100000"/>
              </a:lnSpc>
              <a:spcBef>
                <a:spcPts val="0"/>
              </a:spcBef>
              <a:spcAft>
                <a:spcPts val="0"/>
              </a:spcAft>
              <a:defRPr sz="2800">
                <a:ea typeface="Meiryo UI" panose="020B0604030504040204" pitchFamily="50" charset="-128"/>
              </a:defRPr>
            </a:lvl4pPr>
            <a:lvl5pPr>
              <a:lnSpc>
                <a:spcPct val="100000"/>
              </a:lnSpc>
              <a:spcBef>
                <a:spcPts val="0"/>
              </a:spcBef>
              <a:spcAft>
                <a:spcPts val="0"/>
              </a:spcAft>
              <a:defRPr sz="2800">
                <a:ea typeface="Meiryo UI" panose="020B0604030504040204" pitchFamily="50" charset="-128"/>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eiryo UI" panose="020B0604030504040204" pitchFamily="50" charset="-128"/>
                <a:sym typeface="Trebuchet MS" panose="020B0603020202020204" pitchFamily="34" charset="0"/>
              </a:rPr>
              <a:t>Copyright © 2025 by Boston Consulting Group. All rights reserved.</a:t>
            </a:r>
          </a:p>
        </p:txBody>
      </p:sp>
    </p:spTree>
    <p:extLst>
      <p:ext uri="{BB962C8B-B14F-4D97-AF65-F5344CB8AC3E}">
        <p14:creationId xmlns:p14="http://schemas.microsoft.com/office/powerpoint/2010/main" val="30748342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chemeClr val="bg1"/>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998911D2-6576-C720-B9F5-393ECA9FE960}"/>
              </a:ext>
            </a:extLst>
          </p:cNvPr>
          <p:cNvGraphicFramePr>
            <a:graphicFrameLocks noChangeAspect="1"/>
          </p:cNvGraphicFramePr>
          <p:nvPr userDrawn="1">
            <p:custDataLst>
              <p:tags r:id="rId1"/>
            </p:custDataLst>
            <p:extLst>
              <p:ext uri="{D42A27DB-BD31-4B8C-83A1-F6EECF244321}">
                <p14:modId xmlns:p14="http://schemas.microsoft.com/office/powerpoint/2010/main" val="39757648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4" imgH="486" progId="TCLayout.ActiveDocument.1">
                  <p:embed/>
                </p:oleObj>
              </mc:Choice>
              <mc:Fallback>
                <p:oleObj name="think-cell Slide" r:id="rId3" imgW="484" imgH="486" progId="TCLayout.ActiveDocument.1">
                  <p:embed/>
                  <p:pic>
                    <p:nvPicPr>
                      <p:cNvPr id="4" name="think-cell data - do not delete" hidden="1">
                        <a:extLst>
                          <a:ext uri="{FF2B5EF4-FFF2-40B4-BE49-F238E27FC236}">
                            <a16:creationId xmlns:a16="http://schemas.microsoft.com/office/drawing/2014/main" id="{998911D2-6576-C720-B9F5-393ECA9FE96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Rectangle 7"/>
          <p:cNvSpPr/>
          <p:nvPr userDrawn="1"/>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a typeface="Meiryo UI" panose="020B0604030504040204" pitchFamily="50" charset="-128"/>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ea typeface="Meiryo UI" panose="020B0604030504040204" pitchFamily="50" charset="-128"/>
                <a:sym typeface="Trebuchet MS" panose="020B0603020202020204" pitchFamily="34" charset="0"/>
              </a:defRPr>
            </a:lvl1pPr>
          </a:lstStyle>
          <a:p>
            <a:endParaRPr lang="en-US"/>
          </a:p>
        </p:txBody>
      </p:sp>
      <p:sp>
        <p:nvSpPr>
          <p:cNvPr id="9" name="Title 1"/>
          <p:cNvSpPr>
            <a:spLocks noGrp="1"/>
          </p:cNvSpPr>
          <p:nvPr>
            <p:ph type="title" hasCustomPrompt="1"/>
          </p:nvPr>
        </p:nvSpPr>
        <p:spPr bwMode="ltGray">
          <a:xfrm>
            <a:off x="630000" y="1544274"/>
            <a:ext cx="3452400" cy="1495794"/>
          </a:xfrm>
          <a:noFill/>
        </p:spPr>
        <p:txBody>
          <a:bodyPr vert="horz" wrap="square" lIns="0" tIns="0" rIns="320040" bIns="0" anchor="b">
            <a:noAutofit/>
          </a:bodyPr>
          <a:lstStyle>
            <a:lvl1pPr>
              <a:defRPr sz="3200">
                <a:solidFill>
                  <a:schemeClr val="tx2"/>
                </a:solidFill>
                <a:latin typeface="+mj-lt"/>
                <a:ea typeface="Meiryo UI" panose="020B0604030504040204" pitchFamily="50" charset="-128"/>
              </a:defRPr>
            </a:lvl1pPr>
          </a:lstStyle>
          <a:p>
            <a:r>
              <a:rPr lang="en-US"/>
              <a:t>Click to add title</a:t>
            </a:r>
          </a:p>
        </p:txBody>
      </p:sp>
      <p:sp>
        <p:nvSpPr>
          <p:cNvPr id="1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eiryo UI" panose="020B0604030504040204" pitchFamily="50" charset="-128"/>
                <a:sym typeface="Trebuchet MS" panose="020B0603020202020204" pitchFamily="34" charset="0"/>
              </a:rPr>
              <a:t>Copyright © 2025 by Boston Consulting Group. All rights reserved.</a:t>
            </a:r>
          </a:p>
        </p:txBody>
      </p:sp>
    </p:spTree>
    <p:extLst>
      <p:ext uri="{BB962C8B-B14F-4D97-AF65-F5344CB8AC3E}">
        <p14:creationId xmlns:p14="http://schemas.microsoft.com/office/powerpoint/2010/main" val="5676710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Section header box">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B4697141-E7F9-6FA3-01A9-8A3A30EEE611}"/>
              </a:ext>
            </a:extLst>
          </p:cNvPr>
          <p:cNvGraphicFramePr>
            <a:graphicFrameLocks noChangeAspect="1"/>
          </p:cNvGraphicFramePr>
          <p:nvPr userDrawn="1">
            <p:custDataLst>
              <p:tags r:id="rId1"/>
            </p:custDataLst>
            <p:extLst>
              <p:ext uri="{D42A27DB-BD31-4B8C-83A1-F6EECF244321}">
                <p14:modId xmlns:p14="http://schemas.microsoft.com/office/powerpoint/2010/main" val="903902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4" imgH="486" progId="TCLayout.ActiveDocument.1">
                  <p:embed/>
                </p:oleObj>
              </mc:Choice>
              <mc:Fallback>
                <p:oleObj name="think-cell Slide" r:id="rId3" imgW="484" imgH="486" progId="TCLayout.ActiveDocument.1">
                  <p:embed/>
                  <p:pic>
                    <p:nvPicPr>
                      <p:cNvPr id="6" name="think-cell data - do not delete" hidden="1">
                        <a:extLst>
                          <a:ext uri="{FF2B5EF4-FFF2-40B4-BE49-F238E27FC236}">
                            <a16:creationId xmlns:a16="http://schemas.microsoft.com/office/drawing/2014/main" id="{B4697141-E7F9-6FA3-01A9-8A3A30EEE61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bwMode="blackWhite">
          <a:xfrm>
            <a:off x="1284742" y="2668041"/>
            <a:ext cx="9620491" cy="3201026"/>
          </a:xfrm>
          <a:prstGeom prst="rect">
            <a:avLst/>
          </a:prstGeom>
          <a:ln w="9525">
            <a:solidFill>
              <a:schemeClr val="bg1"/>
            </a:solidFill>
          </a:ln>
        </p:spPr>
        <p:txBody>
          <a:bodyPr vert="horz"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eiryo UI" panose="020B0604030504040204" pitchFamily="50" charset="-128"/>
                <a:cs typeface="Arial" panose="020B0604020202020204" pitchFamily="34" charset="0"/>
                <a:sym typeface="Trebuchet MS" panose="020B0603020202020204" pitchFamily="34" charset="0"/>
              </a:defRPr>
            </a:lvl1pPr>
          </a:lstStyle>
          <a:p>
            <a:r>
              <a:rPr lang="en-US"/>
              <a:t>Click to add big statement text</a:t>
            </a:r>
          </a:p>
        </p:txBody>
      </p:sp>
      <p:sp>
        <p:nvSpPr>
          <p:cNvPr id="4" name="TextBox 3"/>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eiryo UI" panose="020B0604030504040204" pitchFamily="50" charset="-128"/>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eiryo UI" panose="020B0604030504040204" pitchFamily="50" charset="-128"/>
              <a:cs typeface="+mn-cs"/>
              <a:sym typeface="Trebuchet MS" panose="020B0603020202020204" pitchFamily="34" charset="0"/>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eiryo UI" panose="020B0604030504040204" pitchFamily="50" charset="-128"/>
                <a:sym typeface="Trebuchet MS" panose="020B0603020202020204" pitchFamily="34" charset="0"/>
              </a:defRPr>
            </a:lvl1pPr>
          </a:lstStyle>
          <a:p>
            <a:endParaRPr lang="en-US"/>
          </a:p>
        </p:txBody>
      </p:sp>
      <p:sp>
        <p:nvSpPr>
          <p:cNvPr id="12"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eiryo UI" panose="020B0604030504040204" pitchFamily="50" charset="-128"/>
                <a:sym typeface="Trebuchet MS" panose="020B0603020202020204" pitchFamily="34" charset="0"/>
              </a:rPr>
              <a:t>Copyright © 2025 by Boston Consulting Group. All rights reserved.</a:t>
            </a:r>
          </a:p>
        </p:txBody>
      </p:sp>
      <p:sp>
        <p:nvSpPr>
          <p:cNvPr id="59" name="Rectangle 58"/>
          <p:cNvSpPr/>
          <p:nvPr userDrawn="1"/>
        </p:nvSpPr>
        <p:spPr bwMode="white">
          <a:xfrm>
            <a:off x="1284743" y="1428131"/>
            <a:ext cx="947672" cy="947672"/>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eiryo UI" panose="020B0604030504040204" pitchFamily="50" charset="-128"/>
              <a:sym typeface="Trebuchet MS" panose="020B0603020202020204" pitchFamily="34" charset="0"/>
            </a:endParaRPr>
          </a:p>
        </p:txBody>
      </p:sp>
    </p:spTree>
    <p:extLst>
      <p:ext uri="{BB962C8B-B14F-4D97-AF65-F5344CB8AC3E}">
        <p14:creationId xmlns:p14="http://schemas.microsoft.com/office/powerpoint/2010/main" val="38735910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bg bwMode="black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637D566A-F5A9-F3C1-0F4C-398751478103}"/>
              </a:ext>
            </a:extLst>
          </p:cNvPr>
          <p:cNvGraphicFramePr>
            <a:graphicFrameLocks noChangeAspect="1"/>
          </p:cNvGraphicFramePr>
          <p:nvPr userDrawn="1">
            <p:custDataLst>
              <p:tags r:id="rId1"/>
            </p:custDataLst>
            <p:extLst>
              <p:ext uri="{D42A27DB-BD31-4B8C-83A1-F6EECF244321}">
                <p14:modId xmlns:p14="http://schemas.microsoft.com/office/powerpoint/2010/main" val="10410096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4" imgH="486" progId="TCLayout.ActiveDocument.1">
                  <p:embed/>
                </p:oleObj>
              </mc:Choice>
              <mc:Fallback>
                <p:oleObj name="think-cell Slide" r:id="rId3" imgW="484" imgH="486" progId="TCLayout.ActiveDocument.1">
                  <p:embed/>
                  <p:pic>
                    <p:nvPicPr>
                      <p:cNvPr id="3" name="think-cell data - do not delete" hidden="1">
                        <a:extLst>
                          <a:ext uri="{FF2B5EF4-FFF2-40B4-BE49-F238E27FC236}">
                            <a16:creationId xmlns:a16="http://schemas.microsoft.com/office/drawing/2014/main" id="{637D566A-F5A9-F3C1-0F4C-39875147810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Box 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eiryo UI" panose="020B0604030504040204" pitchFamily="50" charset="-128"/>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eiryo UI" panose="020B0604030504040204" pitchFamily="50" charset="-128"/>
              <a:cs typeface="+mn-cs"/>
              <a:sym typeface="Trebuchet MS" panose="020B0603020202020204" pitchFamily="34" charset="0"/>
            </a:endParaRPr>
          </a:p>
        </p:txBody>
      </p:sp>
      <p:sp>
        <p:nvSpPr>
          <p:cNvPr id="4" name="Date Placeholder 3"/>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eiryo UI" panose="020B0604030504040204" pitchFamily="50" charset="-128"/>
                <a:sym typeface="Trebuchet MS" panose="020B0603020202020204" pitchFamily="34" charset="0"/>
              </a:defRPr>
            </a:lvl1pPr>
          </a:lstStyle>
          <a:p>
            <a:endParaRPr lang="en-US"/>
          </a:p>
        </p:txBody>
      </p:sp>
      <p:sp>
        <p:nvSpPr>
          <p:cNvPr id="147" name="Title 1"/>
          <p:cNvSpPr>
            <a:spLocks noGrp="1"/>
          </p:cNvSpPr>
          <p:nvPr>
            <p:ph type="title" hasCustomPrompt="1"/>
          </p:nvPr>
        </p:nvSpPr>
        <p:spPr bwMode="blackWhite">
          <a:xfrm>
            <a:off x="630000" y="3826800"/>
            <a:ext cx="10936800" cy="2041200"/>
          </a:xfrm>
        </p:spPr>
        <p:txBody>
          <a:bodyPr vert="horz" anchor="t">
            <a:noAutofit/>
          </a:bodyPr>
          <a:lstStyle>
            <a:lvl1pPr>
              <a:defRPr sz="5400">
                <a:solidFill>
                  <a:schemeClr val="bg1"/>
                </a:solidFill>
                <a:latin typeface="+mj-lt"/>
                <a:ea typeface="Meiryo UI" panose="020B0604030504040204" pitchFamily="50" charset="-128"/>
                <a:sym typeface="Trebuchet MS" panose="020B0603020202020204" pitchFamily="34" charset="0"/>
              </a:defRPr>
            </a:lvl1pPr>
          </a:lstStyle>
          <a:p>
            <a:r>
              <a:rPr lang="en-US"/>
              <a:t>Click to add big statement text</a:t>
            </a:r>
          </a:p>
        </p:txBody>
      </p:sp>
      <p:cxnSp>
        <p:nvCxnSpPr>
          <p:cNvPr id="148" name="Straight Connector 147"/>
          <p:cNvCxnSpPr/>
          <p:nvPr userDrawn="1"/>
        </p:nvCxnSpPr>
        <p:spPr bwMode="white">
          <a:xfrm>
            <a:off x="618898" y="3680016"/>
            <a:ext cx="11576304"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65815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3A29F272-CA48-CA18-5A34-C19339E11C99}"/>
              </a:ext>
            </a:extLst>
          </p:cNvPr>
          <p:cNvGraphicFramePr>
            <a:graphicFrameLocks noChangeAspect="1"/>
          </p:cNvGraphicFramePr>
          <p:nvPr userDrawn="1">
            <p:custDataLst>
              <p:tags r:id="rId1"/>
            </p:custDataLst>
            <p:extLst>
              <p:ext uri="{D42A27DB-BD31-4B8C-83A1-F6EECF244321}">
                <p14:modId xmlns:p14="http://schemas.microsoft.com/office/powerpoint/2010/main" val="1989903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4" imgH="486" progId="TCLayout.ActiveDocument.1">
                  <p:embed/>
                </p:oleObj>
              </mc:Choice>
              <mc:Fallback>
                <p:oleObj name="think-cell Slide" r:id="rId3" imgW="484" imgH="486" progId="TCLayout.ActiveDocument.1">
                  <p:embed/>
                  <p:pic>
                    <p:nvPicPr>
                      <p:cNvPr id="3" name="think-cell data - do not delete" hidden="1">
                        <a:extLst>
                          <a:ext uri="{FF2B5EF4-FFF2-40B4-BE49-F238E27FC236}">
                            <a16:creationId xmlns:a16="http://schemas.microsoft.com/office/drawing/2014/main" id="{3A29F272-CA48-CA18-5A34-C19339E11C9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17" name="Date Placeholder 1"/>
          <p:cNvSpPr>
            <a:spLocks noGrp="1"/>
          </p:cNvSpPr>
          <p:nvPr>
            <p:ph type="dt" sz="half" idx="31"/>
          </p:nvPr>
        </p:nvSpPr>
        <p:spPr>
          <a:xfrm>
            <a:off x="9677400" y="6405036"/>
            <a:ext cx="1482051" cy="153888"/>
          </a:xfrm>
          <a:prstGeom prst="rect">
            <a:avLst/>
          </a:prstGeom>
        </p:spPr>
        <p:txBody>
          <a:bodyPr/>
          <a:lstStyle>
            <a:lvl1pPr>
              <a:defRPr>
                <a:solidFill>
                  <a:schemeClr val="bg1"/>
                </a:solidFill>
                <a:latin typeface="+mn-lt"/>
                <a:ea typeface="Meiryo UI" panose="020B0604030504040204" pitchFamily="50" charset="-128"/>
                <a:sym typeface="Trebuchet MS" panose="020B0603020202020204" pitchFamily="34" charset="0"/>
              </a:defRPr>
            </a:lvl1pPr>
          </a:lstStyle>
          <a:p>
            <a:endParaRPr lang="en-US"/>
          </a:p>
        </p:txBody>
      </p:sp>
      <p:sp>
        <p:nvSpPr>
          <p:cNvPr id="2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eiryo UI" panose="020B0604030504040204" pitchFamily="50" charset="-128"/>
                <a:sym typeface="Trebuchet MS" panose="020B0603020202020204" pitchFamily="34" charset="0"/>
              </a:rPr>
              <a:t>Copyright © 2025 by Boston Consulting Group. All rights reserved.</a:t>
            </a:r>
          </a:p>
        </p:txBody>
      </p:sp>
      <p:sp>
        <p:nvSpPr>
          <p:cNvPr id="20" name="TextBox 1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eiryo UI" panose="020B0604030504040204" pitchFamily="50" charset="-128"/>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eiryo UI" panose="020B0604030504040204" pitchFamily="50" charset="-128"/>
              <a:cs typeface="+mn-cs"/>
              <a:sym typeface="Trebuchet MS" panose="020B0603020202020204" pitchFamily="34" charset="0"/>
            </a:endParaRPr>
          </a:p>
        </p:txBody>
      </p:sp>
      <p:sp>
        <p:nvSpPr>
          <p:cNvPr id="26" name="Rectangle 25"/>
          <p:cNvSpPr/>
          <p:nvPr userDrawn="1"/>
        </p:nvSpPr>
        <p:spPr bwMode="white">
          <a:xfrm>
            <a:off x="0" y="0"/>
            <a:ext cx="407950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eiryo UI" panose="020B0604030504040204" pitchFamily="50" charset="-128"/>
              <a:sym typeface="Trebuchet MS" panose="020B0603020202020204" pitchFamily="34" charset="0"/>
            </a:endParaRPr>
          </a:p>
        </p:txBody>
      </p:sp>
      <p:sp>
        <p:nvSpPr>
          <p:cNvPr id="27" name="Title 4"/>
          <p:cNvSpPr>
            <a:spLocks noGrp="1"/>
          </p:cNvSpPr>
          <p:nvPr>
            <p:ph type="title" hasCustomPrompt="1"/>
          </p:nvPr>
        </p:nvSpPr>
        <p:spPr>
          <a:xfrm>
            <a:off x="630000" y="2681103"/>
            <a:ext cx="3127881" cy="1495794"/>
          </a:xfrm>
          <a:prstGeom prst="rect">
            <a:avLst/>
          </a:prstGeom>
        </p:spPr>
        <p:txBody>
          <a:bodyPr vert="horz" anchor="ctr">
            <a:noAutofit/>
          </a:bodyPr>
          <a:lstStyle>
            <a:lvl1pPr>
              <a:defRPr sz="3200">
                <a:solidFill>
                  <a:schemeClr val="tx2"/>
                </a:solidFill>
                <a:latin typeface="+mj-lt"/>
                <a:ea typeface="Meiryo UI" panose="020B0604030504040204" pitchFamily="50" charset="-128"/>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9386560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60758798-34D2-138B-0335-E6547F83EF77}"/>
              </a:ext>
            </a:extLst>
          </p:cNvPr>
          <p:cNvGraphicFramePr>
            <a:graphicFrameLocks noChangeAspect="1"/>
          </p:cNvGraphicFramePr>
          <p:nvPr userDrawn="1">
            <p:custDataLst>
              <p:tags r:id="rId1"/>
            </p:custDataLst>
            <p:extLst>
              <p:ext uri="{D42A27DB-BD31-4B8C-83A1-F6EECF244321}">
                <p14:modId xmlns:p14="http://schemas.microsoft.com/office/powerpoint/2010/main" val="11940478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4" imgH="486" progId="TCLayout.ActiveDocument.1">
                  <p:embed/>
                </p:oleObj>
              </mc:Choice>
              <mc:Fallback>
                <p:oleObj name="think-cell Slide" r:id="rId3" imgW="484" imgH="486" progId="TCLayout.ActiveDocument.1">
                  <p:embed/>
                  <p:pic>
                    <p:nvPicPr>
                      <p:cNvPr id="3" name="think-cell data - do not delete" hidden="1">
                        <a:extLst>
                          <a:ext uri="{FF2B5EF4-FFF2-40B4-BE49-F238E27FC236}">
                            <a16:creationId xmlns:a16="http://schemas.microsoft.com/office/drawing/2014/main" id="{60758798-34D2-138B-0335-E6547F83EF7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3" name="Rectangle 12"/>
          <p:cNvSpPr/>
          <p:nvPr userDrawn="1"/>
        </p:nvSpPr>
        <p:spPr bwMode="white">
          <a:xfrm>
            <a:off x="0" y="0"/>
            <a:ext cx="717195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eiryo UI" panose="020B0604030504040204" pitchFamily="50" charset="-128"/>
              <a:sym typeface="Trebuchet MS" panose="020B0603020202020204" pitchFamily="34" charset="0"/>
            </a:endParaRPr>
          </a:p>
        </p:txBody>
      </p:sp>
      <p:sp>
        <p:nvSpPr>
          <p:cNvPr id="16"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eiryo UI" panose="020B0604030504040204" pitchFamily="50" charset="-128"/>
                <a:sym typeface="Trebuchet MS" panose="020B0603020202020204" pitchFamily="34" charset="0"/>
              </a:defRPr>
            </a:lvl1pPr>
          </a:lstStyle>
          <a:p>
            <a:endParaRPr lang="en-US"/>
          </a:p>
        </p:txBody>
      </p:sp>
      <p:sp>
        <p:nvSpPr>
          <p:cNvPr id="20"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eiryo UI" panose="020B0604030504040204" pitchFamily="50" charset="-128"/>
                <a:sym typeface="Trebuchet MS" panose="020B0603020202020204" pitchFamily="34" charset="0"/>
              </a:rPr>
              <a:t>Copyright © 2025 by Boston Consulting Group. All rights reserved.</a:t>
            </a:r>
          </a:p>
        </p:txBody>
      </p:sp>
      <p:sp>
        <p:nvSpPr>
          <p:cNvPr id="17" name="TextBox 16"/>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eiryo UI" panose="020B0604030504040204" pitchFamily="50" charset="-128"/>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eiryo UI" panose="020B0604030504040204" pitchFamily="50" charset="-128"/>
              <a:cs typeface="+mn-cs"/>
              <a:sym typeface="Trebuchet MS" panose="020B0603020202020204" pitchFamily="34" charset="0"/>
            </a:endParaRPr>
          </a:p>
        </p:txBody>
      </p:sp>
      <p:sp>
        <p:nvSpPr>
          <p:cNvPr id="23"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ea typeface="Meiryo UI" panose="020B0604030504040204" pitchFamily="50" charset="-128"/>
                <a:sym typeface="Trebuchet MS" panose="020B0603020202020204" pitchFamily="34" charset="0"/>
              </a:defRPr>
            </a:lvl1pPr>
          </a:lstStyle>
          <a:p>
            <a:pPr lvl="0"/>
            <a:r>
              <a:rPr lang="en-US"/>
              <a:t>Click to add title</a:t>
            </a:r>
          </a:p>
        </p:txBody>
      </p:sp>
    </p:spTree>
    <p:extLst>
      <p:ext uri="{BB962C8B-B14F-4D97-AF65-F5344CB8AC3E}">
        <p14:creationId xmlns:p14="http://schemas.microsoft.com/office/powerpoint/2010/main" val="3063014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sp>
        <p:nvSpPr>
          <p:cNvPr id="57" name="Date Placeholder 56"/>
          <p:cNvSpPr>
            <a:spLocks noGrp="1"/>
          </p:cNvSpPr>
          <p:nvPr>
            <p:ph type="dt" sz="half" idx="14"/>
          </p:nvPr>
        </p:nvSpPr>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2025 by Boston Consulting Group. All rights reserved.</a:t>
            </a:r>
          </a:p>
        </p:txBody>
      </p:sp>
      <p:sp>
        <p:nvSpPr>
          <p:cNvPr id="8" name="Title 7"/>
          <p:cNvSpPr>
            <a:spLocks noGrp="1"/>
          </p:cNvSpPr>
          <p:nvPr>
            <p:ph type="title" hasCustomPrompt="1"/>
          </p:nvPr>
        </p:nvSpPr>
        <p:spPr>
          <a:xfrm>
            <a:off x="630000" y="622800"/>
            <a:ext cx="10933350" cy="332399"/>
          </a:xfrm>
        </p:spPr>
        <p:txBody>
          <a:bodyPr/>
          <a:lstStyle>
            <a:lvl1pPr>
              <a:defRPr>
                <a:latin typeface="+mj-lt"/>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27697268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9892B9C4-8EFD-7E7F-67DB-FAC6B77DBC2A}"/>
              </a:ext>
            </a:extLst>
          </p:cNvPr>
          <p:cNvGraphicFramePr>
            <a:graphicFrameLocks noChangeAspect="1"/>
          </p:cNvGraphicFramePr>
          <p:nvPr userDrawn="1">
            <p:custDataLst>
              <p:tags r:id="rId1"/>
            </p:custDataLst>
            <p:extLst>
              <p:ext uri="{D42A27DB-BD31-4B8C-83A1-F6EECF244321}">
                <p14:modId xmlns:p14="http://schemas.microsoft.com/office/powerpoint/2010/main" val="32619915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4" imgH="486" progId="TCLayout.ActiveDocument.1">
                  <p:embed/>
                </p:oleObj>
              </mc:Choice>
              <mc:Fallback>
                <p:oleObj name="think-cell Slide" r:id="rId3" imgW="484" imgH="486" progId="TCLayout.ActiveDocument.1">
                  <p:embed/>
                  <p:pic>
                    <p:nvPicPr>
                      <p:cNvPr id="3" name="think-cell data - do not delete" hidden="1">
                        <a:extLst>
                          <a:ext uri="{FF2B5EF4-FFF2-40B4-BE49-F238E27FC236}">
                            <a16:creationId xmlns:a16="http://schemas.microsoft.com/office/drawing/2014/main" id="{9892B9C4-8EFD-7E7F-67DB-FAC6B77DBC2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1" name="Title 4"/>
          <p:cNvSpPr>
            <a:spLocks noGrp="1"/>
          </p:cNvSpPr>
          <p:nvPr>
            <p:ph type="title" hasCustomPrompt="1"/>
          </p:nvPr>
        </p:nvSpPr>
        <p:spPr>
          <a:xfrm>
            <a:off x="630000" y="2681103"/>
            <a:ext cx="3127881" cy="1495794"/>
          </a:xfrm>
          <a:prstGeom prst="rect">
            <a:avLst/>
          </a:prstGeom>
        </p:spPr>
        <p:txBody>
          <a:bodyPr vert="horz" anchor="ctr">
            <a:noAutofit/>
          </a:bodyPr>
          <a:lstStyle>
            <a:lvl1pPr>
              <a:defRPr sz="3200">
                <a:solidFill>
                  <a:schemeClr val="bg1"/>
                </a:solidFill>
                <a:latin typeface="+mj-lt"/>
                <a:ea typeface="Meiryo UI" panose="020B0604030504040204" pitchFamily="50" charset="-128"/>
                <a:sym typeface="Trebuchet MS" panose="020B0603020202020204" pitchFamily="34" charset="0"/>
              </a:defRPr>
            </a:lvl1pPr>
          </a:lstStyle>
          <a:p>
            <a:r>
              <a:rPr lang="en-US"/>
              <a:t>Click to add title</a:t>
            </a:r>
          </a:p>
        </p:txBody>
      </p:sp>
      <p:sp>
        <p:nvSpPr>
          <p:cNvPr id="13" name="Rectangle 12"/>
          <p:cNvSpPr/>
          <p:nvPr userDrawn="1"/>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eiryo UI" panose="020B0604030504040204" pitchFamily="50" charset="-128"/>
              <a:sym typeface="Trebuchet MS" panose="020B0603020202020204" pitchFamily="34" charset="0"/>
            </a:endParaRPr>
          </a:p>
        </p:txBody>
      </p:sp>
      <p:sp>
        <p:nvSpPr>
          <p:cNvPr id="16"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eiryo UI" panose="020B0604030504040204" pitchFamily="50" charset="-128"/>
                <a:sym typeface="Trebuchet MS" panose="020B0603020202020204" pitchFamily="34" charset="0"/>
              </a:rPr>
              <a:t>Copyright © 2025 by Boston Consulting Group. All rights reserved.</a:t>
            </a:r>
          </a:p>
        </p:txBody>
      </p:sp>
      <p:sp>
        <p:nvSpPr>
          <p:cNvPr id="12" name="Date Placeholder 1"/>
          <p:cNvSpPr>
            <a:spLocks noGrp="1"/>
          </p:cNvSpPr>
          <p:nvPr>
            <p:ph type="dt" sz="half" idx="29"/>
          </p:nvPr>
        </p:nvSpPr>
        <p:spPr>
          <a:xfrm>
            <a:off x="9677400" y="6405036"/>
            <a:ext cx="1482051" cy="153888"/>
          </a:xfrm>
          <a:prstGeom prst="rect">
            <a:avLst/>
          </a:prstGeom>
        </p:spPr>
        <p:txBody>
          <a:bodyPr/>
          <a:lstStyle>
            <a:lvl1pPr>
              <a:defRPr>
                <a:solidFill>
                  <a:schemeClr val="bg1">
                    <a:lumMod val="50000"/>
                  </a:schemeClr>
                </a:solidFill>
                <a:latin typeface="+mn-lt"/>
                <a:ea typeface="Meiryo UI" panose="020B0604030504040204" pitchFamily="50" charset="-128"/>
                <a:sym typeface="Trebuchet MS" panose="020B0603020202020204" pitchFamily="34" charset="0"/>
              </a:defRPr>
            </a:lvl1pPr>
          </a:lstStyle>
          <a:p>
            <a:endParaRPr lang="en-US"/>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eiryo UI" panose="020B0604030504040204" pitchFamily="50" charset="-128"/>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eiryo UI" panose="020B0604030504040204" pitchFamily="50" charset="-128"/>
              <a:cs typeface="+mn-cs"/>
              <a:sym typeface="Trebuchet MS" panose="020B0603020202020204" pitchFamily="34" charset="0"/>
            </a:endParaRPr>
          </a:p>
        </p:txBody>
      </p:sp>
    </p:spTree>
    <p:extLst>
      <p:ext uri="{BB962C8B-B14F-4D97-AF65-F5344CB8AC3E}">
        <p14:creationId xmlns:p14="http://schemas.microsoft.com/office/powerpoint/2010/main" val="10199747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A3E2271B-8497-9623-5754-7387B2C6B077}"/>
              </a:ext>
            </a:extLst>
          </p:cNvPr>
          <p:cNvGraphicFramePr>
            <a:graphicFrameLocks noChangeAspect="1"/>
          </p:cNvGraphicFramePr>
          <p:nvPr userDrawn="1">
            <p:custDataLst>
              <p:tags r:id="rId1"/>
            </p:custDataLst>
            <p:extLst>
              <p:ext uri="{D42A27DB-BD31-4B8C-83A1-F6EECF244321}">
                <p14:modId xmlns:p14="http://schemas.microsoft.com/office/powerpoint/2010/main" val="32835711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4" imgH="486" progId="TCLayout.ActiveDocument.1">
                  <p:embed/>
                </p:oleObj>
              </mc:Choice>
              <mc:Fallback>
                <p:oleObj name="think-cell Slide" r:id="rId3" imgW="484" imgH="486" progId="TCLayout.ActiveDocument.1">
                  <p:embed/>
                  <p:pic>
                    <p:nvPicPr>
                      <p:cNvPr id="3" name="think-cell data - do not delete" hidden="1">
                        <a:extLst>
                          <a:ext uri="{FF2B5EF4-FFF2-40B4-BE49-F238E27FC236}">
                            <a16:creationId xmlns:a16="http://schemas.microsoft.com/office/drawing/2014/main" id="{A3E2271B-8497-9623-5754-7387B2C6B07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1" name="Picture 10"/>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2" name="Rectangle 11"/>
          <p:cNvSpPr/>
          <p:nvPr userDrawn="1"/>
        </p:nvSpPr>
        <p:spPr>
          <a:xfrm>
            <a:off x="6096000" y="0"/>
            <a:ext cx="6096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eiryo UI" panose="020B0604030504040204" pitchFamily="50" charset="-128"/>
              <a:sym typeface="Trebuchet MS" panose="020B0603020202020204" pitchFamily="34" charset="0"/>
            </a:endParaRPr>
          </a:p>
        </p:txBody>
      </p:sp>
      <p:sp>
        <p:nvSpPr>
          <p:cNvPr id="13"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Trebuchet MS" panose="020B0603020202020204" pitchFamily="34" charset="0"/>
                <a:ea typeface="Meiryo UI" panose="020B0604030504040204" pitchFamily="50" charset="-128"/>
                <a:sym typeface="Trebuchet MS" panose="020B0603020202020204" pitchFamily="34" charset="0"/>
              </a:defRPr>
            </a:lvl1pPr>
          </a:lstStyle>
          <a:p>
            <a:r>
              <a:rPr lang="en-US"/>
              <a:t>Click icon below to insert an image or remove this placeholder to use the whitespace in another way</a:t>
            </a:r>
          </a:p>
        </p:txBody>
      </p:sp>
      <p:sp>
        <p:nvSpPr>
          <p:cNvPr id="14" name="Title 1"/>
          <p:cNvSpPr>
            <a:spLocks noGrp="1"/>
          </p:cNvSpPr>
          <p:nvPr>
            <p:ph type="title" hasCustomPrompt="1"/>
          </p:nvPr>
        </p:nvSpPr>
        <p:spPr bwMode="black">
          <a:xfrm>
            <a:off x="630000" y="1785600"/>
            <a:ext cx="4388400" cy="3286800"/>
          </a:xfrm>
          <a:prstGeom prst="rect">
            <a:avLst/>
          </a:prstGeom>
          <a:noFill/>
        </p:spPr>
        <p:txBody>
          <a:bodyPr vert="horz" wrap="square" lIns="0" tIns="0" rIns="320040" bIns="0" anchor="ctr">
            <a:noAutofit/>
          </a:bodyPr>
          <a:lstStyle>
            <a:lvl1pPr>
              <a:defRPr sz="4400">
                <a:solidFill>
                  <a:schemeClr val="bg1"/>
                </a:solidFill>
                <a:latin typeface="+mj-lt"/>
                <a:ea typeface="Meiryo UI" panose="020B0604030504040204" pitchFamily="50" charset="-128"/>
                <a:sym typeface="Trebuchet MS" panose="020B0603020202020204" pitchFamily="34" charset="0"/>
              </a:defRPr>
            </a:lvl1pPr>
          </a:lstStyle>
          <a:p>
            <a:r>
              <a:rPr lang="en-US"/>
              <a:t>Click to add title</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eiryo UI" panose="020B0604030504040204" pitchFamily="50" charset="-128"/>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a:solidFill>
                <a:schemeClr val="bg1">
                  <a:lumMod val="50000"/>
                </a:schemeClr>
              </a:solidFill>
              <a:latin typeface="+mn-lt"/>
              <a:ea typeface="Meiryo UI" panose="020B0604030504040204" pitchFamily="50" charset="-128"/>
              <a:cs typeface="+mn-cs"/>
              <a:sym typeface="Trebuchet MS" panose="020B0603020202020204" pitchFamily="34" charset="0"/>
            </a:endParaRPr>
          </a:p>
        </p:txBody>
      </p:sp>
      <p:sp>
        <p:nvSpPr>
          <p:cNvPr id="16" name="Date Placeholder 2"/>
          <p:cNvSpPr>
            <a:spLocks noGrp="1"/>
          </p:cNvSpPr>
          <p:nvPr>
            <p:ph type="dt" sz="half" idx="15"/>
          </p:nvPr>
        </p:nvSpPr>
        <p:spPr>
          <a:xfrm>
            <a:off x="9677400" y="6405036"/>
            <a:ext cx="1482051" cy="153888"/>
          </a:xfrm>
          <a:prstGeom prst="rect">
            <a:avLst/>
          </a:prstGeom>
        </p:spPr>
        <p:txBody>
          <a:bodyPr/>
          <a:lstStyle>
            <a:lvl1pPr>
              <a:defRPr>
                <a:solidFill>
                  <a:schemeClr val="bg1">
                    <a:lumMod val="50000"/>
                  </a:schemeClr>
                </a:solidFill>
                <a:latin typeface="+mn-lt"/>
                <a:ea typeface="Meiryo UI" panose="020B0604030504040204" pitchFamily="50" charset="-128"/>
                <a:sym typeface="Trebuchet MS" panose="020B0603020202020204" pitchFamily="34" charset="0"/>
              </a:defRPr>
            </a:lvl1pPr>
          </a:lstStyle>
          <a:p>
            <a:endParaRPr lang="en-US"/>
          </a:p>
        </p:txBody>
      </p:sp>
      <p:sp>
        <p:nvSpPr>
          <p:cNvPr id="2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eiryo UI" panose="020B0604030504040204" pitchFamily="50" charset="-128"/>
                <a:sym typeface="Trebuchet MS" panose="020B0603020202020204" pitchFamily="34" charset="0"/>
              </a:rPr>
              <a:t>Copyright © 2025 by Boston Consulting Group. All rights reserved.</a:t>
            </a:r>
          </a:p>
        </p:txBody>
      </p:sp>
    </p:spTree>
    <p:extLst>
      <p:ext uri="{BB962C8B-B14F-4D97-AF65-F5344CB8AC3E}">
        <p14:creationId xmlns:p14="http://schemas.microsoft.com/office/powerpoint/2010/main" val="129177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Green two third">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685DEFC9-AD36-853D-D974-BF14E99C5F90}"/>
              </a:ext>
            </a:extLst>
          </p:cNvPr>
          <p:cNvGraphicFramePr>
            <a:graphicFrameLocks noChangeAspect="1"/>
          </p:cNvGraphicFramePr>
          <p:nvPr userDrawn="1">
            <p:custDataLst>
              <p:tags r:id="rId1"/>
            </p:custDataLst>
            <p:extLst>
              <p:ext uri="{D42A27DB-BD31-4B8C-83A1-F6EECF244321}">
                <p14:modId xmlns:p14="http://schemas.microsoft.com/office/powerpoint/2010/main" val="36485176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4" imgH="486" progId="TCLayout.ActiveDocument.1">
                  <p:embed/>
                </p:oleObj>
              </mc:Choice>
              <mc:Fallback>
                <p:oleObj name="think-cell Slide" r:id="rId3" imgW="484" imgH="486" progId="TCLayout.ActiveDocument.1">
                  <p:embed/>
                  <p:pic>
                    <p:nvPicPr>
                      <p:cNvPr id="3" name="think-cell data - do not delete" hidden="1">
                        <a:extLst>
                          <a:ext uri="{FF2B5EF4-FFF2-40B4-BE49-F238E27FC236}">
                            <a16:creationId xmlns:a16="http://schemas.microsoft.com/office/drawing/2014/main" id="{685DEFC9-AD36-853D-D974-BF14E99C5F9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0" name="Rectangle 9"/>
          <p:cNvSpPr/>
          <p:nvPr userDrawn="1"/>
        </p:nvSpPr>
        <p:spPr bwMode="gray">
          <a:xfrm>
            <a:off x="7819543" y="0"/>
            <a:ext cx="437245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eiryo UI" panose="020B0604030504040204" pitchFamily="50" charset="-128"/>
              <a:sym typeface="Trebuchet MS" panose="020B0603020202020204" pitchFamily="34" charset="0"/>
            </a:endParaRPr>
          </a:p>
        </p:txBody>
      </p:sp>
      <p:sp>
        <p:nvSpPr>
          <p:cNvPr id="11"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Trebuchet MS" panose="020B0603020202020204" pitchFamily="34" charset="0"/>
                <a:ea typeface="Meiryo UI" panose="020B0604030504040204" pitchFamily="50" charset="-128"/>
                <a:sym typeface="Trebuchet MS" panose="020B0603020202020204" pitchFamily="34" charset="0"/>
              </a:defRPr>
            </a:lvl1pPr>
          </a:lstStyle>
          <a:p>
            <a:r>
              <a:rPr lang="en-US"/>
              <a:t>Click icon below to insert an image or remove this placeholder to use the whitespace in another way</a:t>
            </a:r>
          </a:p>
        </p:txBody>
      </p:sp>
      <p:sp>
        <p:nvSpPr>
          <p:cNvPr id="12" name="Date Placeholder 2"/>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ea typeface="Meiryo UI" panose="020B0604030504040204" pitchFamily="50" charset="-128"/>
                <a:sym typeface="Trebuchet MS" panose="020B0603020202020204" pitchFamily="34" charset="0"/>
              </a:defRPr>
            </a:lvl1pPr>
          </a:lstStyle>
          <a:p>
            <a:endParaRPr lang="en-US"/>
          </a:p>
        </p:txBody>
      </p:sp>
      <p:sp>
        <p:nvSpPr>
          <p:cNvPr id="15" name="Copyright"/>
          <p:cNvSpPr txBox="1"/>
          <p:nvPr userDrawn="1"/>
        </p:nvSpPr>
        <p:spPr>
          <a:xfrm rot="16200000">
            <a:off x="9486900" y="3916394"/>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eiryo UI" panose="020B0604030504040204" pitchFamily="50" charset="-128"/>
                <a:sym typeface="Trebuchet MS" panose="020B0603020202020204" pitchFamily="34" charset="0"/>
              </a:rPr>
              <a:t>Copyright © 2025 by Boston Consulting Group. All rights reserved.</a:t>
            </a:r>
          </a:p>
        </p:txBody>
      </p:sp>
      <p:sp>
        <p:nvSpPr>
          <p:cNvPr id="14" name="Title 1"/>
          <p:cNvSpPr>
            <a:spLocks noGrp="1"/>
          </p:cNvSpPr>
          <p:nvPr>
            <p:ph type="title" hasCustomPrompt="1"/>
          </p:nvPr>
        </p:nvSpPr>
        <p:spPr bwMode="blackWhite">
          <a:xfrm>
            <a:off x="630000" y="1804650"/>
            <a:ext cx="6247552" cy="3286800"/>
          </a:xfrm>
          <a:prstGeom prst="rect">
            <a:avLst/>
          </a:prstGeom>
        </p:spPr>
        <p:txBody>
          <a:bodyPr vert="horz" anchor="ctr">
            <a:noAutofit/>
          </a:bodyPr>
          <a:lstStyle>
            <a:lvl1pPr>
              <a:defRPr sz="4400">
                <a:solidFill>
                  <a:schemeClr val="bg1"/>
                </a:solidFill>
                <a:latin typeface="+mj-lt"/>
                <a:ea typeface="Meiryo UI" panose="020B0604030504040204" pitchFamily="50" charset="-128"/>
                <a:sym typeface="Trebuchet MS" panose="020B0603020202020204" pitchFamily="34" charset="0"/>
              </a:defRPr>
            </a:lvl1pPr>
          </a:lstStyle>
          <a:p>
            <a:r>
              <a:rPr lang="en-US"/>
              <a:t>Click to edit title</a:t>
            </a:r>
          </a:p>
        </p:txBody>
      </p:sp>
      <p:sp>
        <p:nvSpPr>
          <p:cNvPr id="13" name="TextBox 12"/>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eiryo UI" panose="020B0604030504040204" pitchFamily="50" charset="-128"/>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a:solidFill>
                <a:schemeClr val="bg1">
                  <a:lumMod val="50000"/>
                </a:schemeClr>
              </a:solidFill>
              <a:latin typeface="+mn-lt"/>
              <a:ea typeface="Meiryo UI" panose="020B0604030504040204" pitchFamily="50" charset="-128"/>
              <a:cs typeface="+mn-cs"/>
              <a:sym typeface="Trebuchet MS" panose="020B0603020202020204" pitchFamily="34" charset="0"/>
            </a:endParaRPr>
          </a:p>
        </p:txBody>
      </p:sp>
    </p:spTree>
    <p:extLst>
      <p:ext uri="{BB962C8B-B14F-4D97-AF65-F5344CB8AC3E}">
        <p14:creationId xmlns:p14="http://schemas.microsoft.com/office/powerpoint/2010/main" val="29489485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6D1B1D1E-13EF-5DE7-7E4A-12982793C64A}"/>
              </a:ext>
            </a:extLst>
          </p:cNvPr>
          <p:cNvGraphicFramePr>
            <a:graphicFrameLocks noChangeAspect="1"/>
          </p:cNvGraphicFramePr>
          <p:nvPr userDrawn="1">
            <p:custDataLst>
              <p:tags r:id="rId1"/>
            </p:custDataLst>
            <p:extLst>
              <p:ext uri="{D42A27DB-BD31-4B8C-83A1-F6EECF244321}">
                <p14:modId xmlns:p14="http://schemas.microsoft.com/office/powerpoint/2010/main" val="42375234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4" imgH="486" progId="TCLayout.ActiveDocument.1">
                  <p:embed/>
                </p:oleObj>
              </mc:Choice>
              <mc:Fallback>
                <p:oleObj name="think-cell Slide" r:id="rId3" imgW="484" imgH="486" progId="TCLayout.ActiveDocument.1">
                  <p:embed/>
                  <p:pic>
                    <p:nvPicPr>
                      <p:cNvPr id="3" name="think-cell data - do not delete" hidden="1">
                        <a:extLst>
                          <a:ext uri="{FF2B5EF4-FFF2-40B4-BE49-F238E27FC236}">
                            <a16:creationId xmlns:a16="http://schemas.microsoft.com/office/drawing/2014/main" id="{6D1B1D1E-13EF-5DE7-7E4A-12982793C64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6"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eiryo UI" panose="020B0604030504040204" pitchFamily="50" charset="-128"/>
              <a:sym typeface="Trebuchet MS" panose="020B0603020202020204" pitchFamily="34" charset="0"/>
            </a:endParaRPr>
          </a:p>
        </p:txBody>
      </p:sp>
      <p:sp>
        <p:nvSpPr>
          <p:cNvPr id="5"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eiryo UI" panose="020B0604030504040204" pitchFamily="50" charset="-128"/>
                <a:sym typeface="Trebuchet MS" panose="020B0603020202020204" pitchFamily="34" charset="0"/>
              </a:defRPr>
            </a:lvl1pPr>
          </a:lstStyle>
          <a:p>
            <a:endParaRPr lang="en-US"/>
          </a:p>
        </p:txBody>
      </p:sp>
      <p:sp>
        <p:nvSpPr>
          <p:cNvPr id="1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eiryo UI" panose="020B0604030504040204" pitchFamily="50" charset="-128"/>
                <a:sym typeface="Trebuchet MS" panose="020B0603020202020204" pitchFamily="34" charset="0"/>
              </a:rPr>
              <a:t>Copyright © 2025 by Boston Consulting Group. All rights reserved.</a:t>
            </a:r>
          </a:p>
        </p:txBody>
      </p:sp>
      <p:sp>
        <p:nvSpPr>
          <p:cNvPr id="12" name="TextBox 11"/>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eiryo UI" panose="020B0604030504040204" pitchFamily="50" charset="-128"/>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eiryo UI" panose="020B0604030504040204" pitchFamily="50" charset="-128"/>
              <a:cs typeface="+mn-cs"/>
              <a:sym typeface="Trebuchet MS" panose="020B0603020202020204" pitchFamily="34" charset="0"/>
            </a:endParaRPr>
          </a:p>
        </p:txBody>
      </p:sp>
      <p:sp>
        <p:nvSpPr>
          <p:cNvPr id="17" name="Title 2"/>
          <p:cNvSpPr>
            <a:spLocks noGrp="1"/>
          </p:cNvSpPr>
          <p:nvPr>
            <p:ph type="title" hasCustomPrompt="1"/>
          </p:nvPr>
        </p:nvSpPr>
        <p:spPr>
          <a:xfrm>
            <a:off x="630000" y="2764203"/>
            <a:ext cx="2478638" cy="1314311"/>
          </a:xfrm>
          <a:prstGeom prst="rect">
            <a:avLst/>
          </a:prstGeom>
        </p:spPr>
        <p:txBody>
          <a:bodyPr vert="horz" anchor="ctr">
            <a:noAutofit/>
          </a:bodyPr>
          <a:lstStyle>
            <a:lvl1pPr>
              <a:defRPr sz="3200" baseline="0">
                <a:solidFill>
                  <a:schemeClr val="tx2"/>
                </a:solidFill>
                <a:latin typeface="+mj-lt"/>
                <a:ea typeface="Meiryo UI" panose="020B0604030504040204" pitchFamily="50" charset="-128"/>
                <a:sym typeface="Trebuchet MS" panose="020B0603020202020204" pitchFamily="34" charset="0"/>
              </a:defRPr>
            </a:lvl1pPr>
          </a:lstStyle>
          <a:p>
            <a:r>
              <a:rPr lang="en-US">
                <a:solidFill>
                  <a:schemeClr val="tx2"/>
                </a:solidFill>
              </a:rPr>
              <a:t>Click to add title</a:t>
            </a:r>
          </a:p>
        </p:txBody>
      </p:sp>
      <p:pic>
        <p:nvPicPr>
          <p:cNvPr id="9" name="Picture 8"/>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55667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Green left arrow">
    <p:bg>
      <p:bgPr>
        <a:solidFill>
          <a:srgbClr val="F2F2F2"/>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092F1345-6370-28B7-220A-35C8C5147ED0}"/>
              </a:ext>
            </a:extLst>
          </p:cNvPr>
          <p:cNvGraphicFramePr>
            <a:graphicFrameLocks noChangeAspect="1"/>
          </p:cNvGraphicFramePr>
          <p:nvPr userDrawn="1">
            <p:custDataLst>
              <p:tags r:id="rId1"/>
            </p:custDataLst>
            <p:extLst>
              <p:ext uri="{D42A27DB-BD31-4B8C-83A1-F6EECF244321}">
                <p14:modId xmlns:p14="http://schemas.microsoft.com/office/powerpoint/2010/main" val="372858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4" imgH="486" progId="TCLayout.ActiveDocument.1">
                  <p:embed/>
                </p:oleObj>
              </mc:Choice>
              <mc:Fallback>
                <p:oleObj name="think-cell Slide" r:id="rId3" imgW="484" imgH="486" progId="TCLayout.ActiveDocument.1">
                  <p:embed/>
                  <p:pic>
                    <p:nvPicPr>
                      <p:cNvPr id="4" name="think-cell data - do not delete" hidden="1">
                        <a:extLst>
                          <a:ext uri="{FF2B5EF4-FFF2-40B4-BE49-F238E27FC236}">
                            <a16:creationId xmlns:a16="http://schemas.microsoft.com/office/drawing/2014/main" id="{092F1345-6370-28B7-220A-35C8C5147ED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6" name="Freeform 14"/>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eiryo UI" panose="020B0604030504040204" pitchFamily="50" charset="-128"/>
              <a:sym typeface="Trebuchet MS" panose="020B0603020202020204" pitchFamily="34" charset="0"/>
            </a:endParaRPr>
          </a:p>
        </p:txBody>
      </p:sp>
      <p:sp>
        <p:nvSpPr>
          <p:cNvPr id="3" name="Title 2"/>
          <p:cNvSpPr>
            <a:spLocks noGrp="1"/>
          </p:cNvSpPr>
          <p:nvPr>
            <p:ph type="title" hasCustomPrompt="1"/>
          </p:nvPr>
        </p:nvSpPr>
        <p:spPr>
          <a:xfrm>
            <a:off x="630000" y="2764203"/>
            <a:ext cx="2478638" cy="1314311"/>
          </a:xfrm>
        </p:spPr>
        <p:txBody>
          <a:bodyPr vert="horz" anchor="ctr" anchorCtr="0">
            <a:noAutofit/>
          </a:bodyPr>
          <a:lstStyle>
            <a:lvl1pPr>
              <a:defRPr sz="3200" baseline="0">
                <a:solidFill>
                  <a:srgbClr val="FFFFFF"/>
                </a:solidFill>
                <a:latin typeface="+mj-lt"/>
                <a:ea typeface="Meiryo UI" panose="020B0604030504040204" pitchFamily="50" charset="-128"/>
              </a:defRPr>
            </a:lvl1pPr>
          </a:lstStyle>
          <a:p>
            <a:r>
              <a:rPr lang="en-US"/>
              <a:t>Click to add title</a:t>
            </a:r>
          </a:p>
        </p:txBody>
      </p:sp>
      <p:sp>
        <p:nvSpPr>
          <p:cNvPr id="13"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eiryo UI" panose="020B0604030504040204" pitchFamily="50" charset="-128"/>
                <a:sym typeface="Trebuchet MS" panose="020B0603020202020204" pitchFamily="34" charset="0"/>
              </a:defRPr>
            </a:lvl1pPr>
          </a:lstStyle>
          <a:p>
            <a:endParaRPr lang="en-US"/>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eiryo UI" panose="020B0604030504040204" pitchFamily="50" charset="-128"/>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eiryo UI" panose="020B0604030504040204" pitchFamily="50" charset="-128"/>
              <a:cs typeface="+mn-cs"/>
              <a:sym typeface="Trebuchet MS" panose="020B0603020202020204" pitchFamily="34" charset="0"/>
            </a:endParaRPr>
          </a:p>
        </p:txBody>
      </p:sp>
      <p:sp>
        <p:nvSpPr>
          <p:cNvPr id="1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eiryo UI" panose="020B0604030504040204" pitchFamily="50" charset="-128"/>
                <a:sym typeface="Trebuchet MS" panose="020B0603020202020204" pitchFamily="34" charset="0"/>
              </a:rPr>
              <a:t>Copyright © 2025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14140109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79167115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Box 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eiryo UI" panose="020B0604030504040204" pitchFamily="50" charset="-128"/>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a:solidFill>
                <a:schemeClr val="bg1"/>
              </a:solidFill>
              <a:latin typeface="+mn-lt"/>
              <a:ea typeface="Meiryo UI" panose="020B0604030504040204" pitchFamily="50" charset="-128"/>
              <a:cs typeface="+mn-cs"/>
              <a:sym typeface="Trebuchet MS" panose="020B0603020202020204" pitchFamily="34" charset="0"/>
            </a:endParaRPr>
          </a:p>
        </p:txBody>
      </p:sp>
      <p:sp>
        <p:nvSpPr>
          <p:cNvPr id="8" name="Date Placeholder 7"/>
          <p:cNvSpPr>
            <a:spLocks noGrp="1"/>
          </p:cNvSpPr>
          <p:nvPr>
            <p:ph type="dt" sz="half" idx="11"/>
          </p:nvPr>
        </p:nvSpPr>
        <p:spPr>
          <a:xfrm>
            <a:off x="9677400" y="6405036"/>
            <a:ext cx="1482051" cy="153888"/>
          </a:xfrm>
          <a:prstGeom prst="rect">
            <a:avLst/>
          </a:prstGeom>
        </p:spPr>
        <p:txBody>
          <a:bodyPr/>
          <a:lstStyle>
            <a:lvl1pPr>
              <a:defRPr>
                <a:solidFill>
                  <a:schemeClr val="bg1"/>
                </a:solidFill>
                <a:latin typeface="+mn-lt"/>
                <a:ea typeface="Meiryo UI" panose="020B0604030504040204" pitchFamily="50" charset="-128"/>
                <a:sym typeface="Trebuchet MS" panose="020B0603020202020204" pitchFamily="34" charset="0"/>
              </a:defRPr>
            </a:lvl1pPr>
          </a:lstStyle>
          <a:p>
            <a:endParaRPr lang="en-US"/>
          </a:p>
        </p:txBody>
      </p:sp>
      <p:sp>
        <p:nvSpPr>
          <p:cNvPr id="12"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eiryo UI" panose="020B0604030504040204" pitchFamily="50" charset="-128"/>
                <a:sym typeface="Trebuchet MS" panose="020B0603020202020204" pitchFamily="34" charset="0"/>
              </a:rPr>
              <a:t>Copyright © 2025 by Boston Consulting Group. All rights reserved.</a:t>
            </a:r>
          </a:p>
        </p:txBody>
      </p:sp>
      <p:sp>
        <p:nvSpPr>
          <p:cNvPr id="13" name="Pentagon 3"/>
          <p:cNvSpPr/>
          <p:nvPr userDrawn="1"/>
        </p:nvSpPr>
        <p:spPr bwMode="white">
          <a:xfrm>
            <a:off x="1" y="0"/>
            <a:ext cx="5426920"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eiryo UI" panose="020B0604030504040204" pitchFamily="50" charset="-128"/>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0">
                <a:solidFill>
                  <a:schemeClr val="tx2"/>
                </a:solidFill>
                <a:latin typeface="+mj-lt"/>
                <a:ea typeface="Meiryo UI" panose="020B0604030504040204" pitchFamily="50" charset="-128"/>
                <a:sym typeface="Trebuchet MS" panose="020B0603020202020204" pitchFamily="34" charset="0"/>
              </a:defRPr>
            </a:lvl1pPr>
          </a:lstStyle>
          <a:p>
            <a:r>
              <a:rPr lang="en-US"/>
              <a:t>Click to add title</a:t>
            </a:r>
          </a:p>
        </p:txBody>
      </p:sp>
      <p:pic>
        <p:nvPicPr>
          <p:cNvPr id="15" name="Picture 14"/>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2060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bg>
      <p:bgPr>
        <a:solidFill>
          <a:srgbClr val="F2F2F2"/>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34EBA296-004D-5C91-C08E-2E7133465A4D}"/>
              </a:ext>
            </a:extLst>
          </p:cNvPr>
          <p:cNvGraphicFramePr>
            <a:graphicFrameLocks noChangeAspect="1"/>
          </p:cNvGraphicFramePr>
          <p:nvPr userDrawn="1">
            <p:custDataLst>
              <p:tags r:id="rId1"/>
            </p:custDataLst>
            <p:extLst>
              <p:ext uri="{D42A27DB-BD31-4B8C-83A1-F6EECF244321}">
                <p14:modId xmlns:p14="http://schemas.microsoft.com/office/powerpoint/2010/main" val="42734788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4" imgH="486" progId="TCLayout.ActiveDocument.1">
                  <p:embed/>
                </p:oleObj>
              </mc:Choice>
              <mc:Fallback>
                <p:oleObj name="think-cell Slide" r:id="rId3" imgW="484" imgH="486" progId="TCLayout.ActiveDocument.1">
                  <p:embed/>
                  <p:pic>
                    <p:nvPicPr>
                      <p:cNvPr id="3" name="think-cell data - do not delete" hidden="1">
                        <a:extLst>
                          <a:ext uri="{FF2B5EF4-FFF2-40B4-BE49-F238E27FC236}">
                            <a16:creationId xmlns:a16="http://schemas.microsoft.com/office/drawing/2014/main" id="{34EBA296-004D-5C91-C08E-2E7133465A4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Pentagon 3"/>
          <p:cNvSpPr/>
          <p:nvPr userDrawn="1"/>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eiryo UI" panose="020B0604030504040204" pitchFamily="50" charset="-128"/>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0">
                <a:solidFill>
                  <a:srgbClr val="FFFFFF"/>
                </a:solidFill>
                <a:latin typeface="+mj-lt"/>
                <a:ea typeface="Meiryo UI" panose="020B0604030504040204" pitchFamily="50" charset="-128"/>
                <a:sym typeface="Trebuchet MS" panose="020B0603020202020204" pitchFamily="34" charset="0"/>
              </a:defRPr>
            </a:lvl1pPr>
          </a:lstStyle>
          <a:p>
            <a:r>
              <a:rPr lang="en-US"/>
              <a:t>Click to add title</a:t>
            </a: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eiryo UI" panose="020B0604030504040204" pitchFamily="50" charset="-128"/>
                <a:sym typeface="Trebuchet MS" panose="020B0603020202020204" pitchFamily="34" charset="0"/>
              </a:defRPr>
            </a:lvl1pPr>
          </a:lstStyle>
          <a:p>
            <a:endParaRPr lang="en-US"/>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eiryo UI" panose="020B0604030504040204" pitchFamily="50" charset="-128"/>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eiryo UI" panose="020B0604030504040204" pitchFamily="50" charset="-128"/>
              <a:cs typeface="+mn-cs"/>
              <a:sym typeface="Trebuchet MS" panose="020B0603020202020204" pitchFamily="34" charset="0"/>
            </a:endParaRPr>
          </a:p>
        </p:txBody>
      </p:sp>
      <p:sp>
        <p:nvSpPr>
          <p:cNvPr id="1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eiryo UI" panose="020B0604030504040204" pitchFamily="50" charset="-128"/>
                <a:sym typeface="Trebuchet MS" panose="020B0603020202020204" pitchFamily="34" charset="0"/>
              </a:rPr>
              <a:t>Copyright © 2025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6777389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2845E3C1-6F23-9BB3-2A46-EDA09E034C53}"/>
              </a:ext>
            </a:extLst>
          </p:cNvPr>
          <p:cNvGraphicFramePr>
            <a:graphicFrameLocks noChangeAspect="1"/>
          </p:cNvGraphicFramePr>
          <p:nvPr userDrawn="1">
            <p:custDataLst>
              <p:tags r:id="rId1"/>
            </p:custDataLst>
            <p:extLst>
              <p:ext uri="{D42A27DB-BD31-4B8C-83A1-F6EECF244321}">
                <p14:modId xmlns:p14="http://schemas.microsoft.com/office/powerpoint/2010/main" val="3469267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4" imgH="486" progId="TCLayout.ActiveDocument.1">
                  <p:embed/>
                </p:oleObj>
              </mc:Choice>
              <mc:Fallback>
                <p:oleObj name="think-cell Slide" r:id="rId3" imgW="484" imgH="486" progId="TCLayout.ActiveDocument.1">
                  <p:embed/>
                  <p:pic>
                    <p:nvPicPr>
                      <p:cNvPr id="3" name="think-cell data - do not delete" hidden="1">
                        <a:extLst>
                          <a:ext uri="{FF2B5EF4-FFF2-40B4-BE49-F238E27FC236}">
                            <a16:creationId xmlns:a16="http://schemas.microsoft.com/office/drawing/2014/main" id="{2845E3C1-6F23-9BB3-2A46-EDA09E034C5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Date Placeholder 7"/>
          <p:cNvSpPr>
            <a:spLocks noGrp="1"/>
          </p:cNvSpPr>
          <p:nvPr>
            <p:ph type="dt" sz="half" idx="16"/>
          </p:nvPr>
        </p:nvSpPr>
        <p:spPr>
          <a:xfrm>
            <a:off x="9677400" y="6405036"/>
            <a:ext cx="1482051" cy="153888"/>
          </a:xfrm>
          <a:prstGeom prst="rect">
            <a:avLst/>
          </a:prstGeom>
        </p:spPr>
        <p:txBody>
          <a:bodyPr/>
          <a:lstStyle>
            <a:lvl1pPr>
              <a:defRPr>
                <a:solidFill>
                  <a:schemeClr val="bg1"/>
                </a:solidFill>
                <a:latin typeface="+mn-lt"/>
                <a:ea typeface="Meiryo UI" panose="020B0604030504040204" pitchFamily="50" charset="-128"/>
                <a:sym typeface="Trebuchet MS" panose="020B0603020202020204" pitchFamily="34" charset="0"/>
              </a:defRPr>
            </a:lvl1pPr>
          </a:lstStyle>
          <a:p>
            <a:endParaRPr lang="en-US"/>
          </a:p>
        </p:txBody>
      </p:sp>
      <p:sp>
        <p:nvSpPr>
          <p:cNvPr id="18"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eiryo UI" panose="020B0604030504040204" pitchFamily="50" charset="-128"/>
                <a:sym typeface="Trebuchet MS" panose="020B0603020202020204" pitchFamily="34" charset="0"/>
              </a:rPr>
              <a:t>Copyright © 2025 by Boston Consulting Group.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eiryo UI" panose="020B0604030504040204" pitchFamily="50" charset="-128"/>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eiryo UI" panose="020B0604030504040204" pitchFamily="50" charset="-128"/>
              <a:cs typeface="+mn-cs"/>
              <a:sym typeface="Trebuchet MS" panose="020B0603020202020204" pitchFamily="34" charset="0"/>
            </a:endParaRPr>
          </a:p>
        </p:txBody>
      </p:sp>
      <p:sp>
        <p:nvSpPr>
          <p:cNvPr id="14" name="Pentagon 8"/>
          <p:cNvSpPr/>
          <p:nvPr userDrawn="1"/>
        </p:nvSpPr>
        <p:spPr bwMode="white">
          <a:xfrm>
            <a:off x="0" y="0"/>
            <a:ext cx="6363546"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eiryo UI" panose="020B0604030504040204" pitchFamily="50" charset="-128"/>
              <a:sym typeface="Trebuchet MS" panose="020B060302020202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ea typeface="Meiryo UI" panose="020B0604030504040204" pitchFamily="50" charset="-128"/>
                <a:sym typeface="Trebuchet MS" panose="020B0603020202020204" pitchFamily="34" charset="0"/>
              </a:defRPr>
            </a:lvl1pPr>
          </a:lstStyle>
          <a:p>
            <a:pPr lvl="0"/>
            <a:r>
              <a:rPr lang="en-US"/>
              <a:t>Click to add title</a:t>
            </a:r>
          </a:p>
        </p:txBody>
      </p:sp>
      <p:pic>
        <p:nvPicPr>
          <p:cNvPr id="9" name="Picture 8"/>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14298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rgbClr val="F2F2F2"/>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3D6CBDCD-E05D-3F1A-BB57-33A36A39C2A9}"/>
              </a:ext>
            </a:extLst>
          </p:cNvPr>
          <p:cNvGraphicFramePr>
            <a:graphicFrameLocks noChangeAspect="1"/>
          </p:cNvGraphicFramePr>
          <p:nvPr userDrawn="1">
            <p:custDataLst>
              <p:tags r:id="rId1"/>
            </p:custDataLst>
            <p:extLst>
              <p:ext uri="{D42A27DB-BD31-4B8C-83A1-F6EECF244321}">
                <p14:modId xmlns:p14="http://schemas.microsoft.com/office/powerpoint/2010/main" val="21112023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4" imgH="486" progId="TCLayout.ActiveDocument.1">
                  <p:embed/>
                </p:oleObj>
              </mc:Choice>
              <mc:Fallback>
                <p:oleObj name="think-cell Slide" r:id="rId3" imgW="484" imgH="486" progId="TCLayout.ActiveDocument.1">
                  <p:embed/>
                  <p:pic>
                    <p:nvPicPr>
                      <p:cNvPr id="3" name="think-cell data - do not delete" hidden="1">
                        <a:extLst>
                          <a:ext uri="{FF2B5EF4-FFF2-40B4-BE49-F238E27FC236}">
                            <a16:creationId xmlns:a16="http://schemas.microsoft.com/office/drawing/2014/main" id="{3D6CBDCD-E05D-3F1A-BB57-33A36A39C2A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 name="Pentagon 8"/>
          <p:cNvSpPr/>
          <p:nvPr userDrawn="1"/>
        </p:nvSpPr>
        <p:spPr bwMode="white">
          <a:xfrm>
            <a:off x="0" y="0"/>
            <a:ext cx="6363546"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eiryo UI" panose="020B0604030504040204" pitchFamily="50" charset="-128"/>
              <a:sym typeface="Trebuchet MS" panose="020B060302020202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ea typeface="Meiryo UI" panose="020B0604030504040204" pitchFamily="50" charset="-128"/>
                <a:sym typeface="Trebuchet MS" panose="020B0603020202020204" pitchFamily="34" charset="0"/>
              </a:defRPr>
            </a:lvl1pPr>
          </a:lstStyle>
          <a:p>
            <a:pPr lvl="0"/>
            <a:r>
              <a:rPr lang="en-US"/>
              <a:t>Click to add title</a:t>
            </a:r>
          </a:p>
        </p:txBody>
      </p:sp>
      <p:sp>
        <p:nvSpPr>
          <p:cNvPr id="12"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eiryo UI" panose="020B0604030504040204" pitchFamily="50" charset="-128"/>
                <a:sym typeface="Trebuchet MS" panose="020B0603020202020204" pitchFamily="34" charset="0"/>
              </a:defRPr>
            </a:lvl1pPr>
          </a:lstStyle>
          <a:p>
            <a:endParaRPr lang="en-US"/>
          </a:p>
        </p:txBody>
      </p:sp>
      <p:sp>
        <p:nvSpPr>
          <p:cNvPr id="13" name="TextBox 12"/>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eiryo UI" panose="020B0604030504040204" pitchFamily="50" charset="-128"/>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eiryo UI" panose="020B0604030504040204" pitchFamily="50" charset="-128"/>
              <a:cs typeface="+mn-cs"/>
              <a:sym typeface="Trebuchet MS" panose="020B0603020202020204" pitchFamily="34" charset="0"/>
            </a:endParaRPr>
          </a:p>
        </p:txBody>
      </p:sp>
      <p:sp>
        <p:nvSpPr>
          <p:cNvPr id="1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eiryo UI" panose="020B0604030504040204" pitchFamily="50" charset="-128"/>
                <a:sym typeface="Trebuchet MS" panose="020B0603020202020204" pitchFamily="34" charset="0"/>
              </a:rPr>
              <a:t>Copyright © 2025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33520488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7F1898D8-74EB-6704-4142-CA242CBC0024}"/>
              </a:ext>
            </a:extLst>
          </p:cNvPr>
          <p:cNvGraphicFramePr>
            <a:graphicFrameLocks noChangeAspect="1"/>
          </p:cNvGraphicFramePr>
          <p:nvPr userDrawn="1">
            <p:custDataLst>
              <p:tags r:id="rId1"/>
            </p:custDataLst>
            <p:extLst>
              <p:ext uri="{D42A27DB-BD31-4B8C-83A1-F6EECF244321}">
                <p14:modId xmlns:p14="http://schemas.microsoft.com/office/powerpoint/2010/main" val="38292884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4" imgH="486" progId="TCLayout.ActiveDocument.1">
                  <p:embed/>
                </p:oleObj>
              </mc:Choice>
              <mc:Fallback>
                <p:oleObj name="think-cell Slide" r:id="rId3" imgW="484" imgH="486" progId="TCLayout.ActiveDocument.1">
                  <p:embed/>
                  <p:pic>
                    <p:nvPicPr>
                      <p:cNvPr id="3" name="think-cell data - do not delete" hidden="1">
                        <a:extLst>
                          <a:ext uri="{FF2B5EF4-FFF2-40B4-BE49-F238E27FC236}">
                            <a16:creationId xmlns:a16="http://schemas.microsoft.com/office/drawing/2014/main" id="{7F1898D8-74EB-6704-4142-CA242CBC002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eiryo UI" panose="020B0604030504040204" pitchFamily="50" charset="-128"/>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eiryo UI" panose="020B0604030504040204" pitchFamily="50" charset="-128"/>
                <a:sym typeface="Trebuchet MS" panose="020B0603020202020204" pitchFamily="34" charset="0"/>
              </a:defRPr>
            </a:lvl1pPr>
          </a:lstStyle>
          <a:p>
            <a:endParaRPr lang="en-US"/>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eiryo UI" panose="020B0604030504040204" pitchFamily="50" charset="-128"/>
                <a:sym typeface="Trebuchet MS" panose="020B0603020202020204" pitchFamily="34" charset="0"/>
              </a:rPr>
              <a:t>Copyright © 2025 by Boston Consulting Group.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eiryo UI" panose="020B0604030504040204" pitchFamily="50" charset="-128"/>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eiryo UI" panose="020B0604030504040204" pitchFamily="50" charset="-128"/>
              <a:cs typeface="+mn-cs"/>
              <a:sym typeface="Trebuchet MS" panose="020B0603020202020204" pitchFamily="34" charset="0"/>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ea typeface="Meiryo UI" panose="020B0604030504040204" pitchFamily="50" charset="-128"/>
                <a:sym typeface="Trebuchet MS" panose="020B0603020202020204" pitchFamily="34" charset="0"/>
              </a:defRPr>
            </a:lvl1pPr>
          </a:lstStyle>
          <a:p>
            <a:pPr lvl="0"/>
            <a:r>
              <a:rPr lang="en-US"/>
              <a:t>Click to add title</a:t>
            </a:r>
          </a:p>
        </p:txBody>
      </p:sp>
      <p:pic>
        <p:nvPicPr>
          <p:cNvPr id="16" name="Picture 15"/>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20354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Trebuchet MS" panose="020B0603020202020204" pitchFamily="34" charset="0"/>
              <a:ea typeface="+mn-ea"/>
              <a:cs typeface="+mn-cs"/>
              <a:sym typeface="Trebuchet MS" panose="020B0603020202020204" pitchFamily="34" charset="0"/>
            </a:endParaRPr>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Trebuchet MS" panose="020B0603020202020204" pitchFamily="34" charset="0"/>
                <a:sym typeface="Trebuchet MS" panose="020B0603020202020204" pitchFamily="34" charset="0"/>
              </a:rPr>
              <a:t>Copyright © 2025 by Boston Consulting Group. All rights reserved.</a:t>
            </a:r>
          </a:p>
        </p:txBody>
      </p:sp>
      <p:sp>
        <p:nvSpPr>
          <p:cNvPr id="11" name="Rectangle 10"/>
          <p:cNvSpPr/>
          <p:nvPr userDrawn="1"/>
        </p:nvSpPr>
        <p:spPr bwMode="invGray">
          <a:xfrm>
            <a:off x="1388145" y="4691187"/>
            <a:ext cx="929337" cy="995874"/>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a:solidFill>
                <a:prstClr val="white"/>
              </a:solidFill>
              <a:latin typeface="Trebuchet MS" panose="020B0603020202020204" pitchFamily="34" charset="0"/>
            </a:endParaRPr>
          </a:p>
        </p:txBody>
      </p:sp>
      <p:sp>
        <p:nvSpPr>
          <p:cNvPr id="12" name="Rectangle 11"/>
          <p:cNvSpPr/>
          <p:nvPr userDrawn="1">
            <p:custDataLst>
              <p:tags r:id="rId2"/>
            </p:custDataLst>
          </p:nvPr>
        </p:nvSpPr>
        <p:spPr>
          <a:xfrm>
            <a:off x="2509482" y="4691187"/>
            <a:ext cx="1570152" cy="1468176"/>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a:solidFill>
                <a:srgbClr val="FFFFFF"/>
              </a:solidFill>
              <a:latin typeface="Trebuchet MS" panose="020B0603020202020204" pitchFamily="34" charset="0"/>
            </a:endParaRPr>
          </a:p>
        </p:txBody>
      </p:sp>
      <p:sp>
        <p:nvSpPr>
          <p:cNvPr id="2" name="TextBox 1"/>
          <p:cNvSpPr txBox="1"/>
          <p:nvPr userDrawn="1"/>
        </p:nvSpPr>
        <p:spPr>
          <a:xfrm>
            <a:off x="630000" y="907199"/>
            <a:ext cx="3448800" cy="3488400"/>
          </a:xfrm>
          <a:prstGeom prst="rect">
            <a:avLst/>
          </a:prstGeom>
          <a:noFill/>
          <a:ln>
            <a:solidFill>
              <a:schemeClr val="bg1"/>
            </a:solidFill>
          </a:ln>
        </p:spPr>
        <p:txBody>
          <a:bodyPr wrap="square" lIns="612000" tIns="468000" rIns="0" bIns="0" rtlCol="0" anchor="t">
            <a:spAutoFit/>
          </a:bodyPr>
          <a:lstStyle/>
          <a:p>
            <a:pPr>
              <a:lnSpc>
                <a:spcPct val="90000"/>
              </a:lnSpc>
              <a:spcAft>
                <a:spcPts val="600"/>
              </a:spcAft>
            </a:pPr>
            <a:endParaRPr lang="en-US" sz="5400">
              <a:solidFill>
                <a:schemeClr val="bg1"/>
              </a:solidFill>
            </a:endParaRPr>
          </a:p>
        </p:txBody>
      </p:sp>
      <p:sp>
        <p:nvSpPr>
          <p:cNvPr id="10" name="TextBox 1"/>
          <p:cNvSpPr txBox="1"/>
          <p:nvPr userDrawn="1"/>
        </p:nvSpPr>
        <p:spPr>
          <a:xfrm>
            <a:off x="1109949" y="1115416"/>
            <a:ext cx="2488182" cy="896399"/>
          </a:xfrm>
          <a:prstGeom prst="rect">
            <a:avLst/>
          </a:prstGeom>
          <a:noFill/>
        </p:spPr>
        <p:txBody>
          <a:bodyPr wrap="none" rtlCol="0">
            <a:spAutoFit/>
          </a:bodyPr>
          <a:lstStyle/>
          <a:p>
            <a:pPr algn="ctr" fontAlgn="auto">
              <a:lnSpc>
                <a:spcPct val="95000"/>
              </a:lnSpc>
              <a:spcBef>
                <a:spcPts val="0"/>
              </a:spcBef>
              <a:spcAft>
                <a:spcPts val="0"/>
              </a:spcAft>
            </a:pPr>
            <a:r>
              <a:rPr lang="en-US" sz="5400">
                <a:solidFill>
                  <a:schemeClr val="bg1"/>
                </a:solidFill>
                <a:latin typeface="+mj-lt"/>
              </a:rPr>
              <a:t>Agenda</a:t>
            </a:r>
          </a:p>
        </p:txBody>
      </p:sp>
    </p:spTree>
    <p:extLst>
      <p:ext uri="{BB962C8B-B14F-4D97-AF65-F5344CB8AC3E}">
        <p14:creationId xmlns:p14="http://schemas.microsoft.com/office/powerpoint/2010/main" val="30782003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bg>
      <p:bgPr>
        <a:solidFill>
          <a:srgbClr val="F2F2F2"/>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0CB355B6-D16B-3AF2-7464-1947DC51AB63}"/>
              </a:ext>
            </a:extLst>
          </p:cNvPr>
          <p:cNvGraphicFramePr>
            <a:graphicFrameLocks noChangeAspect="1"/>
          </p:cNvGraphicFramePr>
          <p:nvPr userDrawn="1">
            <p:custDataLst>
              <p:tags r:id="rId1"/>
            </p:custDataLst>
            <p:extLst>
              <p:ext uri="{D42A27DB-BD31-4B8C-83A1-F6EECF244321}">
                <p14:modId xmlns:p14="http://schemas.microsoft.com/office/powerpoint/2010/main" val="9083754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4" imgH="486" progId="TCLayout.ActiveDocument.1">
                  <p:embed/>
                </p:oleObj>
              </mc:Choice>
              <mc:Fallback>
                <p:oleObj name="think-cell Slide" r:id="rId3" imgW="484" imgH="486" progId="TCLayout.ActiveDocument.1">
                  <p:embed/>
                  <p:pic>
                    <p:nvPicPr>
                      <p:cNvPr id="3" name="think-cell data - do not delete" hidden="1">
                        <a:extLst>
                          <a:ext uri="{FF2B5EF4-FFF2-40B4-BE49-F238E27FC236}">
                            <a16:creationId xmlns:a16="http://schemas.microsoft.com/office/drawing/2014/main" id="{0CB355B6-D16B-3AF2-7464-1947DC51AB6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eiryo UI" panose="020B0604030504040204" pitchFamily="50" charset="-128"/>
              <a:sym typeface="Trebuchet MS" panose="020B0603020202020204" pitchFamily="34" charset="0"/>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ea typeface="Meiryo UI" panose="020B0604030504040204" pitchFamily="50" charset="-128"/>
                <a:sym typeface="Trebuchet MS" panose="020B0603020202020204" pitchFamily="34" charset="0"/>
              </a:defRPr>
            </a:lvl1pPr>
          </a:lstStyle>
          <a:p>
            <a:pPr lvl="0"/>
            <a:r>
              <a:rPr lang="en-US"/>
              <a:t>Click to add title</a:t>
            </a:r>
          </a:p>
        </p:txBody>
      </p:sp>
      <p:sp>
        <p:nvSpPr>
          <p:cNvPr id="17"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eiryo UI" panose="020B0604030504040204" pitchFamily="50" charset="-128"/>
                <a:sym typeface="Trebuchet MS" panose="020B0603020202020204" pitchFamily="34" charset="0"/>
              </a:defRPr>
            </a:lvl1pPr>
          </a:lstStyle>
          <a:p>
            <a:endParaRPr lang="en-US"/>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eiryo UI" panose="020B0604030504040204" pitchFamily="50" charset="-128"/>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eiryo UI" panose="020B0604030504040204" pitchFamily="50" charset="-128"/>
              <a:cs typeface="+mn-cs"/>
              <a:sym typeface="Trebuchet MS" panose="020B0603020202020204" pitchFamily="34" charset="0"/>
            </a:endParaRPr>
          </a:p>
        </p:txBody>
      </p:sp>
      <p:sp>
        <p:nvSpPr>
          <p:cNvPr id="1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eiryo UI" panose="020B0604030504040204" pitchFamily="50" charset="-128"/>
                <a:sym typeface="Trebuchet MS" panose="020B0603020202020204" pitchFamily="34" charset="0"/>
              </a:rPr>
              <a:t>Copyright © 2025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21938894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5DF97088-8D7E-AD88-A4EB-77A7A5536E57}"/>
              </a:ext>
            </a:extLst>
          </p:cNvPr>
          <p:cNvGraphicFramePr>
            <a:graphicFrameLocks noChangeAspect="1"/>
          </p:cNvGraphicFramePr>
          <p:nvPr userDrawn="1">
            <p:custDataLst>
              <p:tags r:id="rId1"/>
            </p:custDataLst>
            <p:extLst>
              <p:ext uri="{D42A27DB-BD31-4B8C-83A1-F6EECF244321}">
                <p14:modId xmlns:p14="http://schemas.microsoft.com/office/powerpoint/2010/main" val="16369309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4" imgH="486" progId="TCLayout.ActiveDocument.1">
                  <p:embed/>
                </p:oleObj>
              </mc:Choice>
              <mc:Fallback>
                <p:oleObj name="think-cell Slide" r:id="rId3" imgW="484" imgH="486" progId="TCLayout.ActiveDocument.1">
                  <p:embed/>
                  <p:pic>
                    <p:nvPicPr>
                      <p:cNvPr id="5" name="think-cell data - do not delete" hidden="1">
                        <a:extLst>
                          <a:ext uri="{FF2B5EF4-FFF2-40B4-BE49-F238E27FC236}">
                            <a16:creationId xmlns:a16="http://schemas.microsoft.com/office/drawing/2014/main" id="{5DF97088-8D7E-AD88-A4EB-77A7A5536E5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Box 2"/>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eiryo UI" panose="020B0604030504040204" pitchFamily="50" charset="-128"/>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eiryo UI" panose="020B0604030504040204" pitchFamily="50" charset="-128"/>
              <a:cs typeface="+mn-cs"/>
              <a:sym typeface="Trebuchet MS" panose="020B0603020202020204" pitchFamily="34" charset="0"/>
            </a:endParaRPr>
          </a:p>
        </p:txBody>
      </p:sp>
      <p:sp>
        <p:nvSpPr>
          <p:cNvPr id="4" name="Date Placeholder 3"/>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eiryo UI" panose="020B0604030504040204" pitchFamily="50" charset="-128"/>
                <a:sym typeface="Trebuchet MS" panose="020B0603020202020204" pitchFamily="34" charset="0"/>
              </a:defRPr>
            </a:lvl1pPr>
          </a:lstStyle>
          <a:p>
            <a:endParaRPr lang="en-US"/>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eiryo UI" panose="020B0604030504040204" pitchFamily="50" charset="-128"/>
                <a:sym typeface="Trebuchet MS" panose="020B0603020202020204" pitchFamily="34" charset="0"/>
              </a:rPr>
              <a:t>Copyright © 2025 by Boston Consulting Group. All rights reserved.</a:t>
            </a:r>
          </a:p>
        </p:txBody>
      </p:sp>
      <p:sp>
        <p:nvSpPr>
          <p:cNvPr id="8" name="Title 1"/>
          <p:cNvSpPr>
            <a:spLocks noGrp="1"/>
          </p:cNvSpPr>
          <p:nvPr>
            <p:ph type="title" hasCustomPrompt="1"/>
          </p:nvPr>
        </p:nvSpPr>
        <p:spPr>
          <a:xfrm>
            <a:off x="630000" y="3826333"/>
            <a:ext cx="10933200" cy="1606550"/>
          </a:xfr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eiryo UI" panose="020B0604030504040204" pitchFamily="50" charset="-128"/>
                <a:cs typeface="Arial" panose="020B0604020202020204" pitchFamily="34" charset="0"/>
                <a:sym typeface="Trebuchet MS" panose="020B0603020202020204" pitchFamily="34" charset="0"/>
              </a:defRPr>
            </a:lvl1pPr>
          </a:lstStyle>
          <a:p>
            <a:r>
              <a:rPr lang="en-US"/>
              <a:t>Click to add big statement text</a:t>
            </a:r>
          </a:p>
        </p:txBody>
      </p:sp>
    </p:spTree>
    <p:extLst>
      <p:ext uri="{BB962C8B-B14F-4D97-AF65-F5344CB8AC3E}">
        <p14:creationId xmlns:p14="http://schemas.microsoft.com/office/powerpoint/2010/main" val="18281272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ig statement icon">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D034315D-8CB3-DEE0-CD60-60E3B2FAC14D}"/>
              </a:ext>
            </a:extLst>
          </p:cNvPr>
          <p:cNvGraphicFramePr>
            <a:graphicFrameLocks noChangeAspect="1"/>
          </p:cNvGraphicFramePr>
          <p:nvPr userDrawn="1">
            <p:custDataLst>
              <p:tags r:id="rId1"/>
            </p:custDataLst>
            <p:extLst>
              <p:ext uri="{D42A27DB-BD31-4B8C-83A1-F6EECF244321}">
                <p14:modId xmlns:p14="http://schemas.microsoft.com/office/powerpoint/2010/main" val="24459839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4" imgH="486" progId="TCLayout.ActiveDocument.1">
                  <p:embed/>
                </p:oleObj>
              </mc:Choice>
              <mc:Fallback>
                <p:oleObj name="think-cell Slide" r:id="rId3" imgW="484" imgH="486" progId="TCLayout.ActiveDocument.1">
                  <p:embed/>
                  <p:pic>
                    <p:nvPicPr>
                      <p:cNvPr id="4" name="think-cell data - do not delete" hidden="1">
                        <a:extLst>
                          <a:ext uri="{FF2B5EF4-FFF2-40B4-BE49-F238E27FC236}">
                            <a16:creationId xmlns:a16="http://schemas.microsoft.com/office/drawing/2014/main" id="{D034315D-8CB3-DEE0-CD60-60E3B2FAC14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lumMod val="50000"/>
                  </a:schemeClr>
                </a:solidFill>
                <a:latin typeface="+mn-lt"/>
                <a:ea typeface="Meiryo UI" panose="020B0604030504040204" pitchFamily="50" charset="-128"/>
                <a:sym typeface="Trebuchet MS" panose="020B0603020202020204" pitchFamily="34" charset="0"/>
              </a:defRPr>
            </a:lvl1pPr>
          </a:lstStyle>
          <a:p>
            <a:endParaRPr lang="en-US"/>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eiryo UI" panose="020B0604030504040204" pitchFamily="50" charset="-128"/>
                <a:sym typeface="Trebuchet MS" panose="020B0603020202020204" pitchFamily="34" charset="0"/>
              </a:rPr>
              <a:t>Copyright © 2025 by Boston Consulting Group. All rights reserved.</a:t>
            </a:r>
          </a:p>
        </p:txBody>
      </p:sp>
      <p:sp>
        <p:nvSpPr>
          <p:cNvPr id="6" name="Rectangle 5"/>
          <p:cNvSpPr/>
          <p:nvPr userDrawn="1"/>
        </p:nvSpPr>
        <p:spPr bwMode="white">
          <a:xfrm>
            <a:off x="630000" y="625475"/>
            <a:ext cx="932688"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eiryo UI" panose="020B0604030504040204" pitchFamily="50" charset="-128"/>
              <a:sym typeface="Trebuchet MS" panose="020B0603020202020204" pitchFamily="34"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4"/>
                </a:solidFill>
                <a:latin typeface="+mj-lt"/>
                <a:ea typeface="Meiryo UI" panose="020B0604030504040204" pitchFamily="50" charset="-128"/>
                <a:cs typeface="Arial" panose="020B0604020202020204" pitchFamily="34" charset="0"/>
                <a:sym typeface="Trebuchet MS" panose="020B0603020202020204" pitchFamily="34" charset="0"/>
              </a:defRPr>
            </a:lvl1pPr>
          </a:lstStyle>
          <a:p>
            <a:r>
              <a:rPr lang="en-US"/>
              <a:t>Click to add big statement text</a:t>
            </a:r>
          </a:p>
        </p:txBody>
      </p:sp>
    </p:spTree>
    <p:extLst>
      <p:ext uri="{BB962C8B-B14F-4D97-AF65-F5344CB8AC3E}">
        <p14:creationId xmlns:p14="http://schemas.microsoft.com/office/powerpoint/2010/main" val="746675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42270703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Box 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eiryo UI" panose="020B0604030504040204" pitchFamily="50" charset="-128"/>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eiryo UI" panose="020B0604030504040204" pitchFamily="50" charset="-128"/>
              <a:cs typeface="+mn-cs"/>
              <a:sym typeface="Trebuchet MS" panose="020B0603020202020204" pitchFamily="34" charset="0"/>
            </a:endParaRPr>
          </a:p>
        </p:txBody>
      </p:sp>
      <p:pic>
        <p:nvPicPr>
          <p:cNvPr id="7" name="Picture 6"/>
          <p:cNvPicPr>
            <a:picLocks noChangeAspect="1"/>
          </p:cNvPicPr>
          <p:nvPr userDrawn="1"/>
        </p:nvPicPr>
        <p:blipFill rotWithShape="1">
          <a:blip r:embed="rId5">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prstTxWarp prst="textNoShape">
              <a:avLst/>
            </a:prstTxWarp>
            <a:noAutofit/>
          </a:bodyPr>
          <a:lstStyle/>
          <a:p>
            <a:endParaRPr lang="en-US">
              <a:latin typeface="+mn-lt"/>
              <a:ea typeface="Meiryo UI" panose="020B0604030504040204" pitchFamily="50" charset="-128"/>
              <a:sym typeface="Trebuchet MS" panose="020B0603020202020204" pitchFamily="34" charset="0"/>
            </a:endParaRPr>
          </a:p>
        </p:txBody>
      </p:sp>
    </p:spTree>
    <p:extLst>
      <p:ext uri="{BB962C8B-B14F-4D97-AF65-F5344CB8AC3E}">
        <p14:creationId xmlns:p14="http://schemas.microsoft.com/office/powerpoint/2010/main" val="38520267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chemeClr val="tx1">
            <a:lumMod val="50000"/>
          </a:schemeClr>
        </a:soli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324F4BEE-7702-4B86-94C6-399BCFDF22E7}"/>
              </a:ext>
            </a:extLst>
          </p:cNvPr>
          <p:cNvGraphicFramePr>
            <a:graphicFrameLocks noChangeAspect="1"/>
          </p:cNvGraphicFramePr>
          <p:nvPr userDrawn="1">
            <p:custDataLst>
              <p:tags r:id="rId1"/>
            </p:custDataLst>
            <p:extLst>
              <p:ext uri="{D42A27DB-BD31-4B8C-83A1-F6EECF244321}">
                <p14:modId xmlns:p14="http://schemas.microsoft.com/office/powerpoint/2010/main" val="9000273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4" imgH="486" progId="TCLayout.ActiveDocument.1">
                  <p:embed/>
                </p:oleObj>
              </mc:Choice>
              <mc:Fallback>
                <p:oleObj name="think-cell Slide" r:id="rId3" imgW="484" imgH="486" progId="TCLayout.ActiveDocument.1">
                  <p:embed/>
                  <p:pic>
                    <p:nvPicPr>
                      <p:cNvPr id="6" name="think-cell data - do not delete" hidden="1">
                        <a:extLst>
                          <a:ext uri="{FF2B5EF4-FFF2-40B4-BE49-F238E27FC236}">
                            <a16:creationId xmlns:a16="http://schemas.microsoft.com/office/drawing/2014/main" id="{324F4BEE-7702-4B86-94C6-399BCFDF22E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Box 4"/>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eiryo UI" panose="020B0604030504040204" pitchFamily="50" charset="-128"/>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eiryo UI" panose="020B0604030504040204" pitchFamily="50" charset="-128"/>
              <a:cs typeface="+mn-cs"/>
              <a:sym typeface="Trebuchet MS" panose="020B0603020202020204" pitchFamily="34" charset="0"/>
            </a:endParaRPr>
          </a:p>
        </p:txBody>
      </p:sp>
      <p:sp>
        <p:nvSpPr>
          <p:cNvPr id="2" name="Date Placeholder 1"/>
          <p:cNvSpPr>
            <a:spLocks noGrp="1"/>
          </p:cNvSpPr>
          <p:nvPr>
            <p:ph type="dt" sz="half" idx="14"/>
          </p:nvPr>
        </p:nvSpPr>
        <p:spPr bwMode="white">
          <a:xfrm>
            <a:off x="9677400" y="6405036"/>
            <a:ext cx="1482051" cy="153888"/>
          </a:xfrm>
          <a:prstGeom prst="rect">
            <a:avLst/>
          </a:prstGeom>
        </p:spPr>
        <p:txBody>
          <a:bodyPr/>
          <a:lstStyle>
            <a:lvl1pPr>
              <a:defRPr>
                <a:solidFill>
                  <a:schemeClr val="bg1"/>
                </a:solidFill>
                <a:latin typeface="+mn-lt"/>
                <a:ea typeface="Meiryo UI" panose="020B0604030504040204" pitchFamily="50" charset="-128"/>
                <a:sym typeface="Trebuchet MS" panose="020B0603020202020204" pitchFamily="34" charset="0"/>
              </a:defRPr>
            </a:lvl1pPr>
          </a:lstStyle>
          <a:p>
            <a:endParaRPr lang="en-US"/>
          </a:p>
        </p:txBody>
      </p:sp>
      <p:sp>
        <p:nvSpPr>
          <p:cNvPr id="1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eiryo UI" panose="020B0604030504040204" pitchFamily="50" charset="-128"/>
                <a:sym typeface="Trebuchet MS" panose="020B0603020202020204" pitchFamily="34" charset="0"/>
              </a:rPr>
              <a:t>Copyright © 2025 by Boston Consulting Group. All rights reserved.</a:t>
            </a:r>
          </a:p>
        </p:txBody>
      </p:sp>
      <p:sp>
        <p:nvSpPr>
          <p:cNvPr id="4" name="Title 3"/>
          <p:cNvSpPr>
            <a:spLocks noGrp="1"/>
          </p:cNvSpPr>
          <p:nvPr>
            <p:ph type="title" hasCustomPrompt="1"/>
          </p:nvPr>
        </p:nvSpPr>
        <p:spPr>
          <a:xfrm>
            <a:off x="630000" y="622800"/>
            <a:ext cx="10933200" cy="470898"/>
          </a:xfrm>
        </p:spPr>
        <p:txBody>
          <a:bodyPr vert="horz"/>
          <a:lstStyle>
            <a:lvl1pPr>
              <a:defRPr sz="3400">
                <a:solidFill>
                  <a:schemeClr val="bg1"/>
                </a:solidFill>
                <a:latin typeface="+mj-lt"/>
                <a:ea typeface="Meiryo UI" panose="020B0604030504040204" pitchFamily="50" charset="-128"/>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38846776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A07BD76A-AA3F-5663-CAEA-60E3309D377C}"/>
              </a:ext>
            </a:extLst>
          </p:cNvPr>
          <p:cNvGraphicFramePr>
            <a:graphicFrameLocks noChangeAspect="1"/>
          </p:cNvGraphicFramePr>
          <p:nvPr userDrawn="1">
            <p:custDataLst>
              <p:tags r:id="rId1"/>
            </p:custDataLst>
            <p:extLst>
              <p:ext uri="{D42A27DB-BD31-4B8C-83A1-F6EECF244321}">
                <p14:modId xmlns:p14="http://schemas.microsoft.com/office/powerpoint/2010/main" val="7184119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4" imgH="486" progId="TCLayout.ActiveDocument.1">
                  <p:embed/>
                </p:oleObj>
              </mc:Choice>
              <mc:Fallback>
                <p:oleObj name="think-cell Slide" r:id="rId3" imgW="484" imgH="486" progId="TCLayout.ActiveDocument.1">
                  <p:embed/>
                  <p:pic>
                    <p:nvPicPr>
                      <p:cNvPr id="2" name="think-cell data - do not delete" hidden="1">
                        <a:extLst>
                          <a:ext uri="{FF2B5EF4-FFF2-40B4-BE49-F238E27FC236}">
                            <a16:creationId xmlns:a16="http://schemas.microsoft.com/office/drawing/2014/main" id="{A07BD76A-AA3F-5663-CAEA-60E3309D377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Date Placeholder 4"/>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ea typeface="Meiryo UI" panose="020B0604030504040204" pitchFamily="50" charset="-128"/>
                <a:sym typeface="Trebuchet MS" panose="020B0603020202020204" pitchFamily="34" charset="0"/>
              </a:defRPr>
            </a:lvl1pPr>
          </a:lstStyle>
          <a:p>
            <a:endParaRPr lang="en-US"/>
          </a:p>
        </p:txBody>
      </p:sp>
      <p:sp>
        <p:nvSpPr>
          <p:cNvPr id="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eiryo UI" panose="020B0604030504040204" pitchFamily="50" charset="-128"/>
                <a:sym typeface="Trebuchet MS" panose="020B0603020202020204" pitchFamily="34" charset="0"/>
              </a:rPr>
              <a:t>Copyright © 2025 by Boston Consulting Group. All rights reserved.</a:t>
            </a:r>
          </a:p>
        </p:txBody>
      </p:sp>
    </p:spTree>
    <p:extLst>
      <p:ext uri="{BB962C8B-B14F-4D97-AF65-F5344CB8AC3E}">
        <p14:creationId xmlns:p14="http://schemas.microsoft.com/office/powerpoint/2010/main" val="33592282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828F22D2-1666-BC0C-6FC3-B9B322017152}"/>
              </a:ext>
            </a:extLst>
          </p:cNvPr>
          <p:cNvGraphicFramePr>
            <a:graphicFrameLocks noChangeAspect="1"/>
          </p:cNvGraphicFramePr>
          <p:nvPr userDrawn="1">
            <p:custDataLst>
              <p:tags r:id="rId1"/>
            </p:custDataLst>
            <p:extLst>
              <p:ext uri="{D42A27DB-BD31-4B8C-83A1-F6EECF244321}">
                <p14:modId xmlns:p14="http://schemas.microsoft.com/office/powerpoint/2010/main" val="30723333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4" imgH="486" progId="TCLayout.ActiveDocument.1">
                  <p:embed/>
                </p:oleObj>
              </mc:Choice>
              <mc:Fallback>
                <p:oleObj name="think-cell Slide" r:id="rId3" imgW="484" imgH="486" progId="TCLayout.ActiveDocument.1">
                  <p:embed/>
                  <p:pic>
                    <p:nvPicPr>
                      <p:cNvPr id="3" name="think-cell data - do not delete" hidden="1">
                        <a:extLst>
                          <a:ext uri="{FF2B5EF4-FFF2-40B4-BE49-F238E27FC236}">
                            <a16:creationId xmlns:a16="http://schemas.microsoft.com/office/drawing/2014/main" id="{828F22D2-1666-BC0C-6FC3-B9B32201715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eiryo UI" panose="020B0604030504040204" pitchFamily="50" charset="-128"/>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eiryo UI" panose="020B0604030504040204" pitchFamily="50" charset="-128"/>
              <a:cs typeface="+mn-cs"/>
              <a:sym typeface="Trebuchet MS" panose="020B0603020202020204" pitchFamily="34" charset="0"/>
            </a:endParaRPr>
          </a:p>
        </p:txBody>
      </p:sp>
      <p:sp>
        <p:nvSpPr>
          <p:cNvPr id="2" name="Date Placeholder 1"/>
          <p:cNvSpPr>
            <a:spLocks noGrp="1"/>
          </p:cNvSpPr>
          <p:nvPr>
            <p:ph type="dt" sz="half" idx="12"/>
          </p:nvPr>
        </p:nvSpPr>
        <p:spPr>
          <a:xfrm>
            <a:off x="9677400" y="6405036"/>
            <a:ext cx="1482051" cy="153888"/>
          </a:xfrm>
          <a:prstGeom prst="rect">
            <a:avLst/>
          </a:prstGeom>
        </p:spPr>
        <p:txBody>
          <a:bodyPr/>
          <a:lstStyle>
            <a:lvl1pPr>
              <a:defRPr>
                <a:solidFill>
                  <a:schemeClr val="bg1"/>
                </a:solidFill>
                <a:latin typeface="+mn-lt"/>
                <a:ea typeface="Meiryo UI" panose="020B0604030504040204" pitchFamily="50" charset="-128"/>
                <a:sym typeface="Trebuchet MS" panose="020B0603020202020204" pitchFamily="34" charset="0"/>
              </a:defRPr>
            </a:lvl1pPr>
          </a:lstStyle>
          <a:p>
            <a:endParaRPr lang="en-US"/>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eiryo UI" panose="020B0604030504040204" pitchFamily="50" charset="-128"/>
                <a:sym typeface="Trebuchet MS" panose="020B0603020202020204" pitchFamily="34" charset="0"/>
              </a:rPr>
              <a:t>Copyright © 2025 by Boston Consulting Group. All rights reserved.</a:t>
            </a:r>
          </a:p>
        </p:txBody>
      </p:sp>
    </p:spTree>
    <p:extLst>
      <p:ext uri="{BB962C8B-B14F-4D97-AF65-F5344CB8AC3E}">
        <p14:creationId xmlns:p14="http://schemas.microsoft.com/office/powerpoint/2010/main" val="37737699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Disclaimer">
    <p:bg>
      <p:bgPr>
        <a:solidFill>
          <a:schemeClr val="bg2"/>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FEAF3DBC-C063-E03D-EF23-56876C42FB39}"/>
              </a:ext>
            </a:extLst>
          </p:cNvPr>
          <p:cNvGraphicFramePr>
            <a:graphicFrameLocks noChangeAspect="1"/>
          </p:cNvGraphicFramePr>
          <p:nvPr userDrawn="1">
            <p:custDataLst>
              <p:tags r:id="rId1"/>
            </p:custDataLst>
            <p:extLst>
              <p:ext uri="{D42A27DB-BD31-4B8C-83A1-F6EECF244321}">
                <p14:modId xmlns:p14="http://schemas.microsoft.com/office/powerpoint/2010/main" val="35795853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4" imgH="486" progId="TCLayout.ActiveDocument.1">
                  <p:embed/>
                </p:oleObj>
              </mc:Choice>
              <mc:Fallback>
                <p:oleObj name="think-cell Slide" r:id="rId3" imgW="484" imgH="486" progId="TCLayout.ActiveDocument.1">
                  <p:embed/>
                  <p:pic>
                    <p:nvPicPr>
                      <p:cNvPr id="3" name="think-cell data - do not delete" hidden="1">
                        <a:extLst>
                          <a:ext uri="{FF2B5EF4-FFF2-40B4-BE49-F238E27FC236}">
                            <a16:creationId xmlns:a16="http://schemas.microsoft.com/office/drawing/2014/main" id="{FEAF3DBC-C063-E03D-EF23-56876C42FB3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Rectangle 5"/>
          <p:cNvSpPr/>
          <p:nvPr/>
        </p:nvSpPr>
        <p:spPr>
          <a:xfrm>
            <a:off x="5021826" y="1664256"/>
            <a:ext cx="6209072" cy="3323987"/>
          </a:xfrm>
          <a:prstGeom prst="rect">
            <a:avLst/>
          </a:prstGeom>
        </p:spPr>
        <p:txBody>
          <a:bodyPr wrap="square" lIns="0" tIns="0" rIns="0" bIns="0" anchor="ctr">
            <a:spAutoFit/>
          </a:bodyPr>
          <a:lstStyle/>
          <a:p>
            <a:pPr indent="0">
              <a:lnSpc>
                <a:spcPct val="100000"/>
              </a:lnSpc>
            </a:pPr>
            <a:r>
              <a:rPr lang="en-US" sz="900" b="0">
                <a:latin typeface="+mn-lt"/>
                <a:ea typeface="Meiryo UI" panose="020B0604030504040204" pitchFamily="50" charset="-128"/>
                <a:sym typeface="Trebuchet MS" panose="020B0603020202020204" pitchFamily="34" charset="0"/>
              </a:rPr>
              <a:t>The services and materials provided by Boston Consulting Group (BCG) are subject to BCG's Standard Terms </a:t>
            </a:r>
            <a:br>
              <a:rPr lang="en-US" sz="900" b="0">
                <a:latin typeface="+mn-lt"/>
                <a:ea typeface="Meiryo UI" panose="020B0604030504040204" pitchFamily="50" charset="-128"/>
                <a:sym typeface="Trebuchet MS" panose="020B0603020202020204" pitchFamily="34" charset="0"/>
              </a:rPr>
            </a:br>
            <a:r>
              <a:rPr lang="en-US" sz="900" b="0">
                <a:latin typeface="+mn-lt"/>
                <a:ea typeface="Meiryo UI" panose="020B0604030504040204" pitchFamily="50" charset="-128"/>
                <a:sym typeface="Trebuchet MS" panose="020B0603020202020204" pitchFamily="34" charset="0"/>
              </a:rPr>
              <a:t>(a copy of which is available upon request) or such other agreement as may have been previously executed by BCG. BCG does not provide legal, accounting, or tax advice. The Client is responsible for obtaining independent advice concerning these matters. This advice may affect the guidance given by BCG. Further, BCG has made no undertaking </a:t>
            </a:r>
            <a:br>
              <a:rPr lang="en-US" sz="900" b="0">
                <a:latin typeface="+mn-lt"/>
                <a:ea typeface="Meiryo UI" panose="020B0604030504040204" pitchFamily="50" charset="-128"/>
                <a:sym typeface="Trebuchet MS" panose="020B0603020202020204" pitchFamily="34" charset="0"/>
              </a:rPr>
            </a:br>
            <a:r>
              <a:rPr lang="en-US" sz="900" b="0">
                <a:latin typeface="+mn-lt"/>
                <a:ea typeface="Meiryo UI" panose="020B0604030504040204" pitchFamily="50" charset="-128"/>
                <a:sym typeface="Trebuchet MS" panose="020B0603020202020204" pitchFamily="34" charset="0"/>
              </a:rPr>
              <a:t>to update these materials after the date hereof, notwithstanding that such information may become outdated </a:t>
            </a:r>
            <a:br>
              <a:rPr lang="en-US" sz="900" b="0">
                <a:latin typeface="+mn-lt"/>
                <a:ea typeface="Meiryo UI" panose="020B0604030504040204" pitchFamily="50" charset="-128"/>
                <a:sym typeface="Trebuchet MS" panose="020B0603020202020204" pitchFamily="34" charset="0"/>
              </a:rPr>
            </a:br>
            <a:r>
              <a:rPr lang="en-US" sz="900" b="0">
                <a:latin typeface="+mn-lt"/>
                <a:ea typeface="Meiryo UI" panose="020B0604030504040204" pitchFamily="50" charset="-128"/>
                <a:sym typeface="Trebuchet MS" panose="020B0603020202020204" pitchFamily="34" charset="0"/>
              </a:rPr>
              <a:t>or inaccurate.</a:t>
            </a:r>
          </a:p>
          <a:p>
            <a:pPr indent="0">
              <a:lnSpc>
                <a:spcPct val="100000"/>
              </a:lnSpc>
            </a:pPr>
            <a:r>
              <a:rPr lang="en-US" sz="900" b="0">
                <a:latin typeface="+mn-lt"/>
                <a:ea typeface="Meiryo UI" panose="020B0604030504040204" pitchFamily="50" charset="-128"/>
                <a:sym typeface="Trebuchet MS" panose="020B0603020202020204" pitchFamily="34" charset="0"/>
              </a:rPr>
              <a:t> </a:t>
            </a:r>
          </a:p>
          <a:p>
            <a:pPr indent="0">
              <a:lnSpc>
                <a:spcPct val="100000"/>
              </a:lnSpc>
            </a:pPr>
            <a:r>
              <a:rPr lang="en-US" sz="900" b="0">
                <a:latin typeface="+mn-lt"/>
                <a:ea typeface="Meiryo UI" panose="020B0604030504040204" pitchFamily="50" charset="-128"/>
                <a:sym typeface="Trebuchet MS" panose="020B0603020202020204" pitchFamily="34" charset="0"/>
              </a:rPr>
              <a:t>The materials contained in this presentation are designed for the sole use by the board of directors or senior management of the Client and solely for the limited purposes described in the presentation. The materials shall not be copied or given to any person or entity other than the Client ("Third Party") without the prior written consent of BCG. These materials serve only as the focus for discussion; they are incomplete without the accompanying oral commentary and may not be relied on as a stand-alone document. Further, Third Parties may not, and it is unreasonable for any Third Party to, rely on these materials for any purpose whatsoever. To the fullest extent permitted by law (and except to the extent otherwise agreed in a signed writing by BCG), BCG shall have no liability whatsoever to any Third Party, and any Third Party hereby waives any rights and claims it may have at any time against BCG with regard to the services, this presentation, or other materials, including the accuracy or completeness thereof. Receipt and review of this document shall be deemed agreement with and consideration for the foregoing.</a:t>
            </a:r>
          </a:p>
          <a:p>
            <a:pPr indent="0">
              <a:lnSpc>
                <a:spcPct val="100000"/>
              </a:lnSpc>
            </a:pPr>
            <a:endParaRPr lang="en-US" sz="900" b="0">
              <a:latin typeface="+mn-lt"/>
              <a:ea typeface="Meiryo UI" panose="020B0604030504040204" pitchFamily="50" charset="-128"/>
              <a:sym typeface="Trebuchet MS" panose="020B0603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900" b="0">
                <a:latin typeface="+mn-lt"/>
                <a:ea typeface="Meiryo UI" panose="020B0604030504040204" pitchFamily="50" charset="-128"/>
                <a:sym typeface="Trebuchet MS" panose="020B0603020202020204" pitchFamily="34" charset="0"/>
              </a:rPr>
              <a:t>BCG does not provide fairness opinions or valuations of market transactions, and these materials should not be relied on or construed as such. Further, the financial evaluations, projected market and financial information, and conclusions contained in these materials are based upon standard valuation methodologies, are not definitive forecasts, and are not guaranteed by BCG. BCG has used public and/or confidential data and assumptions provided to BCG by the Client. BCG has not independently verified the data and assumptions used in these analyses. Changes in the underlying data or operating assumptions will clearly impact the analyses and conclusions.</a:t>
            </a:r>
          </a:p>
        </p:txBody>
      </p:sp>
      <p:sp>
        <p:nvSpPr>
          <p:cNvPr id="7" name="Title 6"/>
          <p:cNvSpPr txBox="1">
            <a:spLocks/>
          </p:cNvSpPr>
          <p:nvPr/>
        </p:nvSpPr>
        <p:spPr>
          <a:xfrm>
            <a:off x="639044" y="2973076"/>
            <a:ext cx="3199529" cy="706347"/>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5100">
                <a:gradFill>
                  <a:gsLst>
                    <a:gs pos="100000">
                      <a:schemeClr val="tx2"/>
                    </a:gs>
                    <a:gs pos="2000">
                      <a:schemeClr val="accent2"/>
                    </a:gs>
                  </a:gsLst>
                  <a:lin ang="2700000" scaled="0"/>
                </a:gradFill>
                <a:latin typeface="+mn-lt"/>
                <a:ea typeface="Meiryo UI" panose="020B0604030504040204" pitchFamily="50" charset="-128"/>
                <a:sym typeface="Trebuchet MS" panose="020B0603020202020204" pitchFamily="34" charset="0"/>
              </a:rPr>
              <a:t>Disclaimer</a:t>
            </a:r>
          </a:p>
        </p:txBody>
      </p:sp>
      <p:cxnSp>
        <p:nvCxnSpPr>
          <p:cNvPr id="9" name="Straight Connector 8"/>
          <p:cNvCxnSpPr/>
          <p:nvPr/>
        </p:nvCxnSpPr>
        <p:spPr>
          <a:xfrm>
            <a:off x="4367898" y="1630185"/>
            <a:ext cx="0" cy="3392129"/>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a:xfrm>
            <a:off x="9677400" y="6405036"/>
            <a:ext cx="1482051" cy="153888"/>
          </a:xfrm>
          <a:prstGeom prst="rect">
            <a:avLst/>
          </a:prstGeom>
        </p:spPr>
        <p:txBody>
          <a:bodyPr/>
          <a:lstStyle>
            <a:lvl1pPr>
              <a:defRPr>
                <a:solidFill>
                  <a:schemeClr val="bg1">
                    <a:lumMod val="50000"/>
                  </a:schemeClr>
                </a:solidFill>
                <a:latin typeface="+mn-lt"/>
                <a:ea typeface="Meiryo UI" panose="020B0604030504040204" pitchFamily="50" charset="-128"/>
                <a:sym typeface="Trebuchet MS" panose="020B0603020202020204" pitchFamily="34" charset="0"/>
              </a:defRPr>
            </a:lvl1pPr>
          </a:lstStyle>
          <a:p>
            <a:endParaRPr lang="en-US"/>
          </a:p>
        </p:txBody>
      </p:sp>
      <p:sp>
        <p:nvSpPr>
          <p:cNvPr id="10"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eiryo UI" panose="020B0604030504040204" pitchFamily="50" charset="-128"/>
                <a:sym typeface="Trebuchet MS" panose="020B0603020202020204" pitchFamily="34" charset="0"/>
              </a:rPr>
              <a:t>Copyright © 2025 by Boston Consulting Group. All rights reserved.</a:t>
            </a:r>
          </a:p>
        </p:txBody>
      </p:sp>
    </p:spTree>
    <p:extLst>
      <p:ext uri="{BB962C8B-B14F-4D97-AF65-F5344CB8AC3E}">
        <p14:creationId xmlns:p14="http://schemas.microsoft.com/office/powerpoint/2010/main" val="5815589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blank" preserve="1">
  <p:cSld name="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5939110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84" imgH="384" progId="TCLayout.ActiveDocument.1">
                  <p:embed/>
                </p:oleObj>
              </mc:Choice>
              <mc:Fallback>
                <p:oleObj name="think-cell Slide" r:id="rId5" imgW="384" imgH="384"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9" name="TitleAndEndImages"/>
          <p:cNvPicPr>
            <a:picLocks noChangeAspect="1"/>
          </p:cNvPicPr>
          <p:nvPr userDrawn="1">
            <p:custDataLst>
              <p:tags r:id="rId2"/>
            </p:custDataLst>
          </p:nvPr>
        </p:nvPicPr>
        <p:blipFill>
          <a:blip r:embed="rId7">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8" name="Rectangle 7"/>
          <p:cNvSpPr/>
          <p:nvPr userDrawn="1"/>
        </p:nvSpPr>
        <p:spPr bwMode="black">
          <a:xfrm>
            <a:off x="630936" y="626200"/>
            <a:ext cx="8125200" cy="552960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a:solidFill>
                <a:prstClr val="white"/>
              </a:solidFill>
              <a:latin typeface="+mn-lt"/>
              <a:ea typeface="Meiryo UI" panose="020B0604030504040204" pitchFamily="50" charset="-128"/>
              <a:sym typeface="Trebuchet MS" panose="020B0603020202020204" pitchFamily="34" charset="0"/>
            </a:endParaRPr>
          </a:p>
        </p:txBody>
      </p:sp>
      <p:sp>
        <p:nvSpPr>
          <p:cNvPr id="15" name="TextBox 14"/>
          <p:cNvSpPr txBox="1"/>
          <p:nvPr/>
        </p:nvSpPr>
        <p:spPr bwMode="white">
          <a:xfrm>
            <a:off x="924979" y="5715178"/>
            <a:ext cx="840801" cy="170110"/>
          </a:xfrm>
          <a:prstGeom prst="rect">
            <a:avLst/>
          </a:prstGeom>
          <a:noFill/>
        </p:spPr>
        <p:txBody>
          <a:bodyPr wrap="none" lIns="0" tIns="0" rIns="0" bIns="0" rtlCol="0" anchor="b">
            <a:noAutofit/>
          </a:bodyPr>
          <a:lstStyle/>
          <a:p>
            <a:pPr>
              <a:lnSpc>
                <a:spcPct val="90000"/>
              </a:lnSpc>
              <a:spcAft>
                <a:spcPts val="600"/>
              </a:spcAft>
            </a:pPr>
            <a:r>
              <a:rPr lang="en-US" sz="1200">
                <a:solidFill>
                  <a:schemeClr val="bg1"/>
                </a:solidFill>
                <a:latin typeface="+mn-lt"/>
                <a:ea typeface="Meiryo UI" panose="020B0604030504040204" pitchFamily="50" charset="-128"/>
                <a:sym typeface="Trebuchet MS" panose="020B0603020202020204" pitchFamily="34" charset="0"/>
              </a:rPr>
              <a:t>bcg.com</a:t>
            </a:r>
          </a:p>
        </p:txBody>
      </p:sp>
      <p:sp>
        <p:nvSpPr>
          <p:cNvPr id="7" name="Freeform 6"/>
          <p:cNvSpPr>
            <a:spLocks noChangeAspect="1"/>
          </p:cNvSpPr>
          <p:nvPr userDrawn="1">
            <p:custDataLst>
              <p:tags r:id="rId3"/>
            </p:custDataLst>
          </p:nvPr>
        </p:nvSpPr>
        <p:spPr bwMode="auto">
          <a:xfrm>
            <a:off x="2676858" y="2969513"/>
            <a:ext cx="4033357" cy="842974"/>
          </a:xfrm>
          <a:custGeom>
            <a:avLst/>
            <a:gdLst>
              <a:gd name="connsiteX0" fmla="*/ 8982072 w 11499847"/>
              <a:gd name="connsiteY0" fmla="*/ 1919288 h 2403475"/>
              <a:gd name="connsiteX1" fmla="*/ 8982072 w 11499847"/>
              <a:gd name="connsiteY1" fmla="*/ 2105026 h 2403475"/>
              <a:gd name="connsiteX2" fmla="*/ 9098233 w 11499847"/>
              <a:gd name="connsiteY2" fmla="*/ 2105026 h 2403475"/>
              <a:gd name="connsiteX3" fmla="*/ 9164880 w 11499847"/>
              <a:gd name="connsiteY3" fmla="*/ 2080233 h 2403475"/>
              <a:gd name="connsiteX4" fmla="*/ 9191622 w 11499847"/>
              <a:gd name="connsiteY4" fmla="*/ 2011737 h 2403475"/>
              <a:gd name="connsiteX5" fmla="*/ 9164880 w 11499847"/>
              <a:gd name="connsiteY5" fmla="*/ 1944501 h 2403475"/>
              <a:gd name="connsiteX6" fmla="*/ 9098233 w 11499847"/>
              <a:gd name="connsiteY6" fmla="*/ 1919288 h 2403475"/>
              <a:gd name="connsiteX7" fmla="*/ 8982072 w 11499847"/>
              <a:gd name="connsiteY7" fmla="*/ 1919288 h 2403475"/>
              <a:gd name="connsiteX8" fmla="*/ 7280272 w 11499847"/>
              <a:gd name="connsiteY8" fmla="*/ 1919288 h 2403475"/>
              <a:gd name="connsiteX9" fmla="*/ 7280272 w 11499847"/>
              <a:gd name="connsiteY9" fmla="*/ 2097088 h 2403475"/>
              <a:gd name="connsiteX10" fmla="*/ 7404503 w 11499847"/>
              <a:gd name="connsiteY10" fmla="*/ 2097088 h 2403475"/>
              <a:gd name="connsiteX11" fmla="*/ 7469027 w 11499847"/>
              <a:gd name="connsiteY11" fmla="*/ 2073423 h 2403475"/>
              <a:gd name="connsiteX12" fmla="*/ 7494585 w 11499847"/>
              <a:gd name="connsiteY12" fmla="*/ 2008502 h 2403475"/>
              <a:gd name="connsiteX13" fmla="*/ 7469027 w 11499847"/>
              <a:gd name="connsiteY13" fmla="*/ 1943581 h 2403475"/>
              <a:gd name="connsiteX14" fmla="*/ 7404503 w 11499847"/>
              <a:gd name="connsiteY14" fmla="*/ 1919288 h 2403475"/>
              <a:gd name="connsiteX15" fmla="*/ 7280272 w 11499847"/>
              <a:gd name="connsiteY15" fmla="*/ 1919288 h 2403475"/>
              <a:gd name="connsiteX16" fmla="*/ 7945015 w 11499847"/>
              <a:gd name="connsiteY16" fmla="*/ 1909763 h 2403475"/>
              <a:gd name="connsiteX17" fmla="*/ 7813574 w 11499847"/>
              <a:gd name="connsiteY17" fmla="*/ 1965330 h 2403475"/>
              <a:gd name="connsiteX18" fmla="*/ 7759697 w 11499847"/>
              <a:gd name="connsiteY18" fmla="*/ 2100368 h 2403475"/>
              <a:gd name="connsiteX19" fmla="*/ 7813574 w 11499847"/>
              <a:gd name="connsiteY19" fmla="*/ 2235406 h 2403475"/>
              <a:gd name="connsiteX20" fmla="*/ 7945015 w 11499847"/>
              <a:gd name="connsiteY20" fmla="*/ 2290763 h 2403475"/>
              <a:gd name="connsiteX21" fmla="*/ 8077086 w 11499847"/>
              <a:gd name="connsiteY21" fmla="*/ 2235825 h 2403475"/>
              <a:gd name="connsiteX22" fmla="*/ 8131172 w 11499847"/>
              <a:gd name="connsiteY22" fmla="*/ 2100368 h 2403475"/>
              <a:gd name="connsiteX23" fmla="*/ 8076876 w 11499847"/>
              <a:gd name="connsiteY23" fmla="*/ 1965330 h 2403475"/>
              <a:gd name="connsiteX24" fmla="*/ 7945015 w 11499847"/>
              <a:gd name="connsiteY24" fmla="*/ 1909763 h 2403475"/>
              <a:gd name="connsiteX25" fmla="*/ 8899522 w 11499847"/>
              <a:gd name="connsiteY25" fmla="*/ 1844675 h 2403475"/>
              <a:gd name="connsiteX26" fmla="*/ 9098598 w 11499847"/>
              <a:gd name="connsiteY26" fmla="*/ 1844675 h 2403475"/>
              <a:gd name="connsiteX27" fmla="*/ 9228521 w 11499847"/>
              <a:gd name="connsiteY27" fmla="*/ 1892741 h 2403475"/>
              <a:gd name="connsiteX28" fmla="*/ 9277347 w 11499847"/>
              <a:gd name="connsiteY28" fmla="*/ 2011236 h 2403475"/>
              <a:gd name="connsiteX29" fmla="*/ 9228521 w 11499847"/>
              <a:gd name="connsiteY29" fmla="*/ 2129521 h 2403475"/>
              <a:gd name="connsiteX30" fmla="*/ 9098598 w 11499847"/>
              <a:gd name="connsiteY30" fmla="*/ 2177796 h 2403475"/>
              <a:gd name="connsiteX31" fmla="*/ 8982086 w 11499847"/>
              <a:gd name="connsiteY31" fmla="*/ 2177796 h 2403475"/>
              <a:gd name="connsiteX32" fmla="*/ 8982086 w 11499847"/>
              <a:gd name="connsiteY32" fmla="*/ 2355850 h 2403475"/>
              <a:gd name="connsiteX33" fmla="*/ 8899522 w 11499847"/>
              <a:gd name="connsiteY33" fmla="*/ 2355850 h 2403475"/>
              <a:gd name="connsiteX34" fmla="*/ 8899522 w 11499847"/>
              <a:gd name="connsiteY34" fmla="*/ 1844675 h 2403475"/>
              <a:gd name="connsiteX35" fmla="*/ 8324847 w 11499847"/>
              <a:gd name="connsiteY35" fmla="*/ 1844675 h 2403475"/>
              <a:gd name="connsiteX36" fmla="*/ 8407608 w 11499847"/>
              <a:gd name="connsiteY36" fmla="*/ 1844675 h 2403475"/>
              <a:gd name="connsiteX37" fmla="*/ 8407608 w 11499847"/>
              <a:gd name="connsiteY37" fmla="*/ 2158090 h 2403475"/>
              <a:gd name="connsiteX38" fmla="*/ 8443017 w 11499847"/>
              <a:gd name="connsiteY38" fmla="*/ 2252595 h 2403475"/>
              <a:gd name="connsiteX39" fmla="*/ 8537931 w 11499847"/>
              <a:gd name="connsiteY39" fmla="*/ 2291066 h 2403475"/>
              <a:gd name="connsiteX40" fmla="*/ 8631797 w 11499847"/>
              <a:gd name="connsiteY40" fmla="*/ 2252595 h 2403475"/>
              <a:gd name="connsiteX41" fmla="*/ 8667415 w 11499847"/>
              <a:gd name="connsiteY41" fmla="*/ 2158090 h 2403475"/>
              <a:gd name="connsiteX42" fmla="*/ 8667415 w 11499847"/>
              <a:gd name="connsiteY42" fmla="*/ 1844675 h 2403475"/>
              <a:gd name="connsiteX43" fmla="*/ 8748710 w 11499847"/>
              <a:gd name="connsiteY43" fmla="*/ 1844675 h 2403475"/>
              <a:gd name="connsiteX44" fmla="*/ 8748710 w 11499847"/>
              <a:gd name="connsiteY44" fmla="*/ 2158717 h 2403475"/>
              <a:gd name="connsiteX45" fmla="*/ 8688577 w 11499847"/>
              <a:gd name="connsiteY45" fmla="*/ 2307793 h 2403475"/>
              <a:gd name="connsiteX46" fmla="*/ 8537093 w 11499847"/>
              <a:gd name="connsiteY46" fmla="*/ 2366963 h 2403475"/>
              <a:gd name="connsiteX47" fmla="*/ 8385399 w 11499847"/>
              <a:gd name="connsiteY47" fmla="*/ 2307793 h 2403475"/>
              <a:gd name="connsiteX48" fmla="*/ 8324847 w 11499847"/>
              <a:gd name="connsiteY48" fmla="*/ 2158717 h 2403475"/>
              <a:gd name="connsiteX49" fmla="*/ 8324847 w 11499847"/>
              <a:gd name="connsiteY49" fmla="*/ 1844675 h 2403475"/>
              <a:gd name="connsiteX50" fmla="*/ 7197722 w 11499847"/>
              <a:gd name="connsiteY50" fmla="*/ 1844675 h 2403475"/>
              <a:gd name="connsiteX51" fmla="*/ 7404196 w 11499847"/>
              <a:gd name="connsiteY51" fmla="*/ 1844675 h 2403475"/>
              <a:gd name="connsiteX52" fmla="*/ 7531336 w 11499847"/>
              <a:gd name="connsiteY52" fmla="*/ 1891906 h 2403475"/>
              <a:gd name="connsiteX53" fmla="*/ 7578727 w 11499847"/>
              <a:gd name="connsiteY53" fmla="*/ 2008937 h 2403475"/>
              <a:gd name="connsiteX54" fmla="*/ 7548455 w 11499847"/>
              <a:gd name="connsiteY54" fmla="*/ 2106950 h 2403475"/>
              <a:gd name="connsiteX55" fmla="*/ 7464947 w 11499847"/>
              <a:gd name="connsiteY55" fmla="*/ 2161495 h 2403475"/>
              <a:gd name="connsiteX56" fmla="*/ 7525699 w 11499847"/>
              <a:gd name="connsiteY56" fmla="*/ 2258673 h 2403475"/>
              <a:gd name="connsiteX57" fmla="*/ 7586660 w 11499847"/>
              <a:gd name="connsiteY57" fmla="*/ 2355850 h 2403475"/>
              <a:gd name="connsiteX58" fmla="*/ 7491044 w 11499847"/>
              <a:gd name="connsiteY58" fmla="*/ 2355850 h 2403475"/>
              <a:gd name="connsiteX59" fmla="*/ 7434676 w 11499847"/>
              <a:gd name="connsiteY59" fmla="*/ 2263479 h 2403475"/>
              <a:gd name="connsiteX60" fmla="*/ 7378099 w 11499847"/>
              <a:gd name="connsiteY60" fmla="*/ 2171108 h 2403475"/>
              <a:gd name="connsiteX61" fmla="*/ 7280395 w 11499847"/>
              <a:gd name="connsiteY61" fmla="*/ 2171108 h 2403475"/>
              <a:gd name="connsiteX62" fmla="*/ 7280395 w 11499847"/>
              <a:gd name="connsiteY62" fmla="*/ 2355850 h 2403475"/>
              <a:gd name="connsiteX63" fmla="*/ 7197722 w 11499847"/>
              <a:gd name="connsiteY63" fmla="*/ 2355850 h 2403475"/>
              <a:gd name="connsiteX64" fmla="*/ 7197722 w 11499847"/>
              <a:gd name="connsiteY64" fmla="*/ 1844675 h 2403475"/>
              <a:gd name="connsiteX65" fmla="*/ 7945016 w 11499847"/>
              <a:gd name="connsiteY65" fmla="*/ 1833563 h 2403475"/>
              <a:gd name="connsiteX66" fmla="*/ 8136527 w 11499847"/>
              <a:gd name="connsiteY66" fmla="*/ 1911974 h 2403475"/>
              <a:gd name="connsiteX67" fmla="*/ 8215310 w 11499847"/>
              <a:gd name="connsiteY67" fmla="*/ 2100368 h 2403475"/>
              <a:gd name="connsiteX68" fmla="*/ 8136527 w 11499847"/>
              <a:gd name="connsiteY68" fmla="*/ 2288762 h 2403475"/>
              <a:gd name="connsiteX69" fmla="*/ 7945016 w 11499847"/>
              <a:gd name="connsiteY69" fmla="*/ 2366963 h 2403475"/>
              <a:gd name="connsiteX70" fmla="*/ 7754134 w 11499847"/>
              <a:gd name="connsiteY70" fmla="*/ 2288762 h 2403475"/>
              <a:gd name="connsiteX71" fmla="*/ 7675560 w 11499847"/>
              <a:gd name="connsiteY71" fmla="*/ 2100368 h 2403475"/>
              <a:gd name="connsiteX72" fmla="*/ 7754134 w 11499847"/>
              <a:gd name="connsiteY72" fmla="*/ 1911974 h 2403475"/>
              <a:gd name="connsiteX73" fmla="*/ 7945016 w 11499847"/>
              <a:gd name="connsiteY73" fmla="*/ 1833563 h 2403475"/>
              <a:gd name="connsiteX74" fmla="*/ 6834872 w 11499847"/>
              <a:gd name="connsiteY74" fmla="*/ 1833563 h 2403475"/>
              <a:gd name="connsiteX75" fmla="*/ 6921875 w 11499847"/>
              <a:gd name="connsiteY75" fmla="*/ 1845482 h 2403475"/>
              <a:gd name="connsiteX76" fmla="*/ 6996090 w 11499847"/>
              <a:gd name="connsiteY76" fmla="*/ 1881028 h 2403475"/>
              <a:gd name="connsiteX77" fmla="*/ 6974496 w 11499847"/>
              <a:gd name="connsiteY77" fmla="*/ 1914692 h 2403475"/>
              <a:gd name="connsiteX78" fmla="*/ 6952903 w 11499847"/>
              <a:gd name="connsiteY78" fmla="*/ 1948356 h 2403475"/>
              <a:gd name="connsiteX79" fmla="*/ 6897556 w 11499847"/>
              <a:gd name="connsiteY79" fmla="*/ 1919501 h 2403475"/>
              <a:gd name="connsiteX80" fmla="*/ 6834243 w 11499847"/>
              <a:gd name="connsiteY80" fmla="*/ 1910301 h 2403475"/>
              <a:gd name="connsiteX81" fmla="*/ 6703424 w 11499847"/>
              <a:gd name="connsiteY81" fmla="*/ 1965084 h 2403475"/>
              <a:gd name="connsiteX82" fmla="*/ 6650384 w 11499847"/>
              <a:gd name="connsiteY82" fmla="*/ 2100368 h 2403475"/>
              <a:gd name="connsiteX83" fmla="*/ 6701957 w 11499847"/>
              <a:gd name="connsiteY83" fmla="*/ 2236070 h 2403475"/>
              <a:gd name="connsiteX84" fmla="*/ 6831308 w 11499847"/>
              <a:gd name="connsiteY84" fmla="*/ 2291062 h 2403475"/>
              <a:gd name="connsiteX85" fmla="*/ 6945984 w 11499847"/>
              <a:gd name="connsiteY85" fmla="*/ 2250498 h 2403475"/>
              <a:gd name="connsiteX86" fmla="*/ 6999863 w 11499847"/>
              <a:gd name="connsiteY86" fmla="*/ 2148460 h 2403475"/>
              <a:gd name="connsiteX87" fmla="*/ 6825438 w 11499847"/>
              <a:gd name="connsiteY87" fmla="*/ 2148460 h 2403475"/>
              <a:gd name="connsiteX88" fmla="*/ 6849128 w 11499847"/>
              <a:gd name="connsiteY88" fmla="*/ 2111241 h 2403475"/>
              <a:gd name="connsiteX89" fmla="*/ 6873028 w 11499847"/>
              <a:gd name="connsiteY89" fmla="*/ 2074022 h 2403475"/>
              <a:gd name="connsiteX90" fmla="*/ 7078061 w 11499847"/>
              <a:gd name="connsiteY90" fmla="*/ 2074022 h 2403475"/>
              <a:gd name="connsiteX91" fmla="*/ 7080787 w 11499847"/>
              <a:gd name="connsiteY91" fmla="*/ 2090540 h 2403475"/>
              <a:gd name="connsiteX92" fmla="*/ 7081835 w 11499847"/>
              <a:gd name="connsiteY92" fmla="*/ 2110613 h 2403475"/>
              <a:gd name="connsiteX93" fmla="*/ 7011813 w 11499847"/>
              <a:gd name="connsiteY93" fmla="*/ 2293362 h 2403475"/>
              <a:gd name="connsiteX94" fmla="*/ 6830470 w 11499847"/>
              <a:gd name="connsiteY94" fmla="*/ 2366963 h 2403475"/>
              <a:gd name="connsiteX95" fmla="*/ 6642417 w 11499847"/>
              <a:gd name="connsiteY95" fmla="*/ 2289389 h 2403475"/>
              <a:gd name="connsiteX96" fmla="*/ 6565897 w 11499847"/>
              <a:gd name="connsiteY96" fmla="*/ 2100368 h 2403475"/>
              <a:gd name="connsiteX97" fmla="*/ 6644514 w 11499847"/>
              <a:gd name="connsiteY97" fmla="*/ 1911346 h 2403475"/>
              <a:gd name="connsiteX98" fmla="*/ 6834872 w 11499847"/>
              <a:gd name="connsiteY98" fmla="*/ 1833563 h 2403475"/>
              <a:gd name="connsiteX99" fmla="*/ 501650 w 11499847"/>
              <a:gd name="connsiteY99" fmla="*/ 1403350 h 2403475"/>
              <a:gd name="connsiteX100" fmla="*/ 501650 w 11499847"/>
              <a:gd name="connsiteY100" fmla="*/ 1925638 h 2403475"/>
              <a:gd name="connsiteX101" fmla="*/ 842112 w 11499847"/>
              <a:gd name="connsiteY101" fmla="*/ 1925638 h 2403475"/>
              <a:gd name="connsiteX102" fmla="*/ 1182574 w 11499847"/>
              <a:gd name="connsiteY102" fmla="*/ 1925638 h 2403475"/>
              <a:gd name="connsiteX103" fmla="*/ 1375900 w 11499847"/>
              <a:gd name="connsiteY103" fmla="*/ 1849684 h 2403475"/>
              <a:gd name="connsiteX104" fmla="*/ 1455738 w 11499847"/>
              <a:gd name="connsiteY104" fmla="*/ 1662720 h 2403475"/>
              <a:gd name="connsiteX105" fmla="*/ 1375900 w 11499847"/>
              <a:gd name="connsiteY105" fmla="*/ 1477635 h 2403475"/>
              <a:gd name="connsiteX106" fmla="*/ 1182574 w 11499847"/>
              <a:gd name="connsiteY106" fmla="*/ 1403350 h 2403475"/>
              <a:gd name="connsiteX107" fmla="*/ 501650 w 11499847"/>
              <a:gd name="connsiteY107" fmla="*/ 1403350 h 2403475"/>
              <a:gd name="connsiteX108" fmla="*/ 7349808 w 11499847"/>
              <a:gd name="connsiteY108" fmla="*/ 1012825 h 2403475"/>
              <a:gd name="connsiteX109" fmla="*/ 7218292 w 11499847"/>
              <a:gd name="connsiteY109" fmla="*/ 1067952 h 2403475"/>
              <a:gd name="connsiteX110" fmla="*/ 7164385 w 11499847"/>
              <a:gd name="connsiteY110" fmla="*/ 1202427 h 2403475"/>
              <a:gd name="connsiteX111" fmla="*/ 7218292 w 11499847"/>
              <a:gd name="connsiteY111" fmla="*/ 1336903 h 2403475"/>
              <a:gd name="connsiteX112" fmla="*/ 7349808 w 11499847"/>
              <a:gd name="connsiteY112" fmla="*/ 1392238 h 2403475"/>
              <a:gd name="connsiteX113" fmla="*/ 7481953 w 11499847"/>
              <a:gd name="connsiteY113" fmla="*/ 1337320 h 2403475"/>
              <a:gd name="connsiteX114" fmla="*/ 7535860 w 11499847"/>
              <a:gd name="connsiteY114" fmla="*/ 1202427 h 2403475"/>
              <a:gd name="connsiteX115" fmla="*/ 7481534 w 11499847"/>
              <a:gd name="connsiteY115" fmla="*/ 1067952 h 2403475"/>
              <a:gd name="connsiteX116" fmla="*/ 7349808 w 11499847"/>
              <a:gd name="connsiteY116" fmla="*/ 1012825 h 2403475"/>
              <a:gd name="connsiteX117" fmla="*/ 10448922 w 11499847"/>
              <a:gd name="connsiteY117" fmla="*/ 946150 h 2403475"/>
              <a:gd name="connsiteX118" fmla="*/ 10552110 w 11499847"/>
              <a:gd name="connsiteY118" fmla="*/ 946150 h 2403475"/>
              <a:gd name="connsiteX119" fmla="*/ 10671172 w 11499847"/>
              <a:gd name="connsiteY119" fmla="*/ 1139825 h 2403475"/>
              <a:gd name="connsiteX120" fmla="*/ 10790235 w 11499847"/>
              <a:gd name="connsiteY120" fmla="*/ 1333501 h 2403475"/>
              <a:gd name="connsiteX121" fmla="*/ 10790235 w 11499847"/>
              <a:gd name="connsiteY121" fmla="*/ 946150 h 2403475"/>
              <a:gd name="connsiteX122" fmla="*/ 10869610 w 11499847"/>
              <a:gd name="connsiteY122" fmla="*/ 946150 h 2403475"/>
              <a:gd name="connsiteX123" fmla="*/ 10869610 w 11499847"/>
              <a:gd name="connsiteY123" fmla="*/ 1458913 h 2403475"/>
              <a:gd name="connsiteX124" fmla="*/ 10772772 w 11499847"/>
              <a:gd name="connsiteY124" fmla="*/ 1458913 h 2403475"/>
              <a:gd name="connsiteX125" fmla="*/ 10650535 w 11499847"/>
              <a:gd name="connsiteY125" fmla="*/ 1260475 h 2403475"/>
              <a:gd name="connsiteX126" fmla="*/ 10528297 w 11499847"/>
              <a:gd name="connsiteY126" fmla="*/ 1062038 h 2403475"/>
              <a:gd name="connsiteX127" fmla="*/ 10528297 w 11499847"/>
              <a:gd name="connsiteY127" fmla="*/ 1458913 h 2403475"/>
              <a:gd name="connsiteX128" fmla="*/ 10448922 w 11499847"/>
              <a:gd name="connsiteY128" fmla="*/ 1458913 h 2403475"/>
              <a:gd name="connsiteX129" fmla="*/ 10185397 w 11499847"/>
              <a:gd name="connsiteY129" fmla="*/ 946150 h 2403475"/>
              <a:gd name="connsiteX130" fmla="*/ 10267947 w 11499847"/>
              <a:gd name="connsiteY130" fmla="*/ 946150 h 2403475"/>
              <a:gd name="connsiteX131" fmla="*/ 10267947 w 11499847"/>
              <a:gd name="connsiteY131" fmla="*/ 1458913 h 2403475"/>
              <a:gd name="connsiteX132" fmla="*/ 10185397 w 11499847"/>
              <a:gd name="connsiteY132" fmla="*/ 1458913 h 2403475"/>
              <a:gd name="connsiteX133" fmla="*/ 9656760 w 11499847"/>
              <a:gd name="connsiteY133" fmla="*/ 946150 h 2403475"/>
              <a:gd name="connsiteX134" fmla="*/ 10059985 w 11499847"/>
              <a:gd name="connsiteY134" fmla="*/ 946150 h 2403475"/>
              <a:gd name="connsiteX135" fmla="*/ 10059985 w 11499847"/>
              <a:gd name="connsiteY135" fmla="*/ 1022350 h 2403475"/>
              <a:gd name="connsiteX136" fmla="*/ 9899648 w 11499847"/>
              <a:gd name="connsiteY136" fmla="*/ 1022350 h 2403475"/>
              <a:gd name="connsiteX137" fmla="*/ 9899648 w 11499847"/>
              <a:gd name="connsiteY137" fmla="*/ 1458913 h 2403475"/>
              <a:gd name="connsiteX138" fmla="*/ 9817098 w 11499847"/>
              <a:gd name="connsiteY138" fmla="*/ 1458913 h 2403475"/>
              <a:gd name="connsiteX139" fmla="*/ 9817098 w 11499847"/>
              <a:gd name="connsiteY139" fmla="*/ 1022350 h 2403475"/>
              <a:gd name="connsiteX140" fmla="*/ 9656760 w 11499847"/>
              <a:gd name="connsiteY140" fmla="*/ 1022350 h 2403475"/>
              <a:gd name="connsiteX141" fmla="*/ 9336085 w 11499847"/>
              <a:gd name="connsiteY141" fmla="*/ 946150 h 2403475"/>
              <a:gd name="connsiteX142" fmla="*/ 9418635 w 11499847"/>
              <a:gd name="connsiteY142" fmla="*/ 946150 h 2403475"/>
              <a:gd name="connsiteX143" fmla="*/ 9418635 w 11499847"/>
              <a:gd name="connsiteY143" fmla="*/ 1382713 h 2403475"/>
              <a:gd name="connsiteX144" fmla="*/ 9671048 w 11499847"/>
              <a:gd name="connsiteY144" fmla="*/ 1382713 h 2403475"/>
              <a:gd name="connsiteX145" fmla="*/ 9671048 w 11499847"/>
              <a:gd name="connsiteY145" fmla="*/ 1458913 h 2403475"/>
              <a:gd name="connsiteX146" fmla="*/ 9336085 w 11499847"/>
              <a:gd name="connsiteY146" fmla="*/ 1458913 h 2403475"/>
              <a:gd name="connsiteX147" fmla="*/ 8766172 w 11499847"/>
              <a:gd name="connsiteY147" fmla="*/ 946150 h 2403475"/>
              <a:gd name="connsiteX148" fmla="*/ 8848414 w 11499847"/>
              <a:gd name="connsiteY148" fmla="*/ 946150 h 2403475"/>
              <a:gd name="connsiteX149" fmla="*/ 8848414 w 11499847"/>
              <a:gd name="connsiteY149" fmla="*/ 1260391 h 2403475"/>
              <a:gd name="connsiteX150" fmla="*/ 8883900 w 11499847"/>
              <a:gd name="connsiteY150" fmla="*/ 1355146 h 2403475"/>
              <a:gd name="connsiteX151" fmla="*/ 8978249 w 11499847"/>
              <a:gd name="connsiteY151" fmla="*/ 1393718 h 2403475"/>
              <a:gd name="connsiteX152" fmla="*/ 9071972 w 11499847"/>
              <a:gd name="connsiteY152" fmla="*/ 1355146 h 2403475"/>
              <a:gd name="connsiteX153" fmla="*/ 9107457 w 11499847"/>
              <a:gd name="connsiteY153" fmla="*/ 1260391 h 2403475"/>
              <a:gd name="connsiteX154" fmla="*/ 9107457 w 11499847"/>
              <a:gd name="connsiteY154" fmla="*/ 946150 h 2403475"/>
              <a:gd name="connsiteX155" fmla="*/ 9188447 w 11499847"/>
              <a:gd name="connsiteY155" fmla="*/ 946150 h 2403475"/>
              <a:gd name="connsiteX156" fmla="*/ 9188447 w 11499847"/>
              <a:gd name="connsiteY156" fmla="*/ 1261230 h 2403475"/>
              <a:gd name="connsiteX157" fmla="*/ 9128539 w 11499847"/>
              <a:gd name="connsiteY157" fmla="*/ 1410489 h 2403475"/>
              <a:gd name="connsiteX158" fmla="*/ 8977623 w 11499847"/>
              <a:gd name="connsiteY158" fmla="*/ 1470025 h 2403475"/>
              <a:gd name="connsiteX159" fmla="*/ 8826497 w 11499847"/>
              <a:gd name="connsiteY159" fmla="*/ 1410489 h 2403475"/>
              <a:gd name="connsiteX160" fmla="*/ 8766172 w 11499847"/>
              <a:gd name="connsiteY160" fmla="*/ 1261230 h 2403475"/>
              <a:gd name="connsiteX161" fmla="*/ 8766172 w 11499847"/>
              <a:gd name="connsiteY161" fmla="*/ 946150 h 2403475"/>
              <a:gd name="connsiteX162" fmla="*/ 7737472 w 11499847"/>
              <a:gd name="connsiteY162" fmla="*/ 946150 h 2403475"/>
              <a:gd name="connsiteX163" fmla="*/ 7839072 w 11499847"/>
              <a:gd name="connsiteY163" fmla="*/ 946150 h 2403475"/>
              <a:gd name="connsiteX164" fmla="*/ 7958134 w 11499847"/>
              <a:gd name="connsiteY164" fmla="*/ 1139825 h 2403475"/>
              <a:gd name="connsiteX165" fmla="*/ 8077197 w 11499847"/>
              <a:gd name="connsiteY165" fmla="*/ 1333501 h 2403475"/>
              <a:gd name="connsiteX166" fmla="*/ 8077197 w 11499847"/>
              <a:gd name="connsiteY166" fmla="*/ 946150 h 2403475"/>
              <a:gd name="connsiteX167" fmla="*/ 8156572 w 11499847"/>
              <a:gd name="connsiteY167" fmla="*/ 946150 h 2403475"/>
              <a:gd name="connsiteX168" fmla="*/ 8156572 w 11499847"/>
              <a:gd name="connsiteY168" fmla="*/ 1458913 h 2403475"/>
              <a:gd name="connsiteX169" fmla="*/ 8061322 w 11499847"/>
              <a:gd name="connsiteY169" fmla="*/ 1458913 h 2403475"/>
              <a:gd name="connsiteX170" fmla="*/ 7939084 w 11499847"/>
              <a:gd name="connsiteY170" fmla="*/ 1260475 h 2403475"/>
              <a:gd name="connsiteX171" fmla="*/ 7815259 w 11499847"/>
              <a:gd name="connsiteY171" fmla="*/ 1062038 h 2403475"/>
              <a:gd name="connsiteX172" fmla="*/ 7815259 w 11499847"/>
              <a:gd name="connsiteY172" fmla="*/ 1458913 h 2403475"/>
              <a:gd name="connsiteX173" fmla="*/ 7737472 w 11499847"/>
              <a:gd name="connsiteY173" fmla="*/ 1458913 h 2403475"/>
              <a:gd name="connsiteX174" fmla="*/ 11253544 w 11499847"/>
              <a:gd name="connsiteY174" fmla="*/ 936625 h 2403475"/>
              <a:gd name="connsiteX175" fmla="*/ 11340315 w 11499847"/>
              <a:gd name="connsiteY175" fmla="*/ 948334 h 2403475"/>
              <a:gd name="connsiteX176" fmla="*/ 11414331 w 11499847"/>
              <a:gd name="connsiteY176" fmla="*/ 984090 h 2403475"/>
              <a:gd name="connsiteX177" fmla="*/ 11392795 w 11499847"/>
              <a:gd name="connsiteY177" fmla="*/ 1017545 h 2403475"/>
              <a:gd name="connsiteX178" fmla="*/ 11371260 w 11499847"/>
              <a:gd name="connsiteY178" fmla="*/ 1051209 h 2403475"/>
              <a:gd name="connsiteX179" fmla="*/ 11316270 w 11499847"/>
              <a:gd name="connsiteY179" fmla="*/ 1022354 h 2403475"/>
              <a:gd name="connsiteX180" fmla="*/ 11252917 w 11499847"/>
              <a:gd name="connsiteY180" fmla="*/ 1013363 h 2403475"/>
              <a:gd name="connsiteX181" fmla="*/ 11122657 w 11499847"/>
              <a:gd name="connsiteY181" fmla="*/ 1067936 h 2403475"/>
              <a:gd name="connsiteX182" fmla="*/ 11069549 w 11499847"/>
              <a:gd name="connsiteY182" fmla="*/ 1203221 h 2403475"/>
              <a:gd name="connsiteX183" fmla="*/ 11120984 w 11499847"/>
              <a:gd name="connsiteY183" fmla="*/ 1338923 h 2403475"/>
              <a:gd name="connsiteX184" fmla="*/ 11249990 w 11499847"/>
              <a:gd name="connsiteY184" fmla="*/ 1394124 h 2403475"/>
              <a:gd name="connsiteX185" fmla="*/ 11364360 w 11499847"/>
              <a:gd name="connsiteY185" fmla="*/ 1353350 h 2403475"/>
              <a:gd name="connsiteX186" fmla="*/ 11418095 w 11499847"/>
              <a:gd name="connsiteY186" fmla="*/ 1251521 h 2403475"/>
              <a:gd name="connsiteX187" fmla="*/ 11244136 w 11499847"/>
              <a:gd name="connsiteY187" fmla="*/ 1251521 h 2403475"/>
              <a:gd name="connsiteX188" fmla="*/ 11267971 w 11499847"/>
              <a:gd name="connsiteY188" fmla="*/ 1214303 h 2403475"/>
              <a:gd name="connsiteX189" fmla="*/ 11291598 w 11499847"/>
              <a:gd name="connsiteY189" fmla="*/ 1177084 h 2403475"/>
              <a:gd name="connsiteX190" fmla="*/ 11496083 w 11499847"/>
              <a:gd name="connsiteY190" fmla="*/ 1177084 h 2403475"/>
              <a:gd name="connsiteX191" fmla="*/ 11498802 w 11499847"/>
              <a:gd name="connsiteY191" fmla="*/ 1193393 h 2403475"/>
              <a:gd name="connsiteX192" fmla="*/ 11499847 w 11499847"/>
              <a:gd name="connsiteY192" fmla="*/ 1213466 h 2403475"/>
              <a:gd name="connsiteX193" fmla="*/ 11430222 w 11499847"/>
              <a:gd name="connsiteY193" fmla="*/ 1396215 h 2403475"/>
              <a:gd name="connsiteX194" fmla="*/ 11249154 w 11499847"/>
              <a:gd name="connsiteY194" fmla="*/ 1470025 h 2403475"/>
              <a:gd name="connsiteX195" fmla="*/ 11061813 w 11499847"/>
              <a:gd name="connsiteY195" fmla="*/ 1392242 h 2403475"/>
              <a:gd name="connsiteX196" fmla="*/ 10985497 w 11499847"/>
              <a:gd name="connsiteY196" fmla="*/ 1203221 h 2403475"/>
              <a:gd name="connsiteX197" fmla="*/ 11063695 w 11499847"/>
              <a:gd name="connsiteY197" fmla="*/ 1014408 h 2403475"/>
              <a:gd name="connsiteX198" fmla="*/ 11253544 w 11499847"/>
              <a:gd name="connsiteY198" fmla="*/ 936625 h 2403475"/>
              <a:gd name="connsiteX199" fmla="*/ 8471697 w 11499847"/>
              <a:gd name="connsiteY199" fmla="*/ 936625 h 2403475"/>
              <a:gd name="connsiteX200" fmla="*/ 8556850 w 11499847"/>
              <a:gd name="connsiteY200" fmla="*/ 949798 h 2403475"/>
              <a:gd name="connsiteX201" fmla="*/ 8626729 w 11499847"/>
              <a:gd name="connsiteY201" fmla="*/ 984717 h 2403475"/>
              <a:gd name="connsiteX202" fmla="*/ 8606225 w 11499847"/>
              <a:gd name="connsiteY202" fmla="*/ 1017336 h 2403475"/>
              <a:gd name="connsiteX203" fmla="*/ 8585722 w 11499847"/>
              <a:gd name="connsiteY203" fmla="*/ 1049745 h 2403475"/>
              <a:gd name="connsiteX204" fmla="*/ 8528605 w 11499847"/>
              <a:gd name="connsiteY204" fmla="*/ 1021099 h 2403475"/>
              <a:gd name="connsiteX205" fmla="*/ 8471070 w 11499847"/>
              <a:gd name="connsiteY205" fmla="*/ 1011063 h 2403475"/>
              <a:gd name="connsiteX206" fmla="*/ 8404328 w 11499847"/>
              <a:gd name="connsiteY206" fmla="*/ 1032181 h 2403475"/>
              <a:gd name="connsiteX207" fmla="*/ 8382570 w 11499847"/>
              <a:gd name="connsiteY207" fmla="*/ 1084246 h 2403475"/>
              <a:gd name="connsiteX208" fmla="*/ 8412697 w 11499847"/>
              <a:gd name="connsiteY208" fmla="*/ 1135474 h 2403475"/>
              <a:gd name="connsiteX209" fmla="*/ 8493038 w 11499847"/>
              <a:gd name="connsiteY209" fmla="*/ 1165165 h 2403475"/>
              <a:gd name="connsiteX210" fmla="*/ 8600786 w 11499847"/>
              <a:gd name="connsiteY210" fmla="*/ 1212421 h 2403475"/>
              <a:gd name="connsiteX211" fmla="*/ 8648697 w 11499847"/>
              <a:gd name="connsiteY211" fmla="*/ 1314250 h 2403475"/>
              <a:gd name="connsiteX212" fmla="*/ 8601413 w 11499847"/>
              <a:gd name="connsiteY212" fmla="*/ 1425906 h 2403475"/>
              <a:gd name="connsiteX213" fmla="*/ 8468140 w 11499847"/>
              <a:gd name="connsiteY213" fmla="*/ 1470025 h 2403475"/>
              <a:gd name="connsiteX214" fmla="*/ 8363531 w 11499847"/>
              <a:gd name="connsiteY214" fmla="*/ 1452461 h 2403475"/>
              <a:gd name="connsiteX215" fmla="*/ 8286747 w 11499847"/>
              <a:gd name="connsiteY215" fmla="*/ 1411479 h 2403475"/>
              <a:gd name="connsiteX216" fmla="*/ 8307251 w 11499847"/>
              <a:gd name="connsiteY216" fmla="*/ 1379069 h 2403475"/>
              <a:gd name="connsiteX217" fmla="*/ 8327754 w 11499847"/>
              <a:gd name="connsiteY217" fmla="*/ 1346450 h 2403475"/>
              <a:gd name="connsiteX218" fmla="*/ 8395541 w 11499847"/>
              <a:gd name="connsiteY218" fmla="*/ 1381578 h 2403475"/>
              <a:gd name="connsiteX219" fmla="*/ 8468768 w 11499847"/>
              <a:gd name="connsiteY219" fmla="*/ 1395378 h 2403475"/>
              <a:gd name="connsiteX220" fmla="*/ 8541367 w 11499847"/>
              <a:gd name="connsiteY220" fmla="*/ 1373633 h 2403475"/>
              <a:gd name="connsiteX221" fmla="*/ 8566055 w 11499847"/>
              <a:gd name="connsiteY221" fmla="*/ 1319477 h 2403475"/>
              <a:gd name="connsiteX222" fmla="*/ 8535509 w 11499847"/>
              <a:gd name="connsiteY222" fmla="*/ 1268458 h 2403475"/>
              <a:gd name="connsiteX223" fmla="*/ 8455587 w 11499847"/>
              <a:gd name="connsiteY223" fmla="*/ 1238348 h 2403475"/>
              <a:gd name="connsiteX224" fmla="*/ 8347630 w 11499847"/>
              <a:gd name="connsiteY224" fmla="*/ 1191511 h 2403475"/>
              <a:gd name="connsiteX225" fmla="*/ 8299928 w 11499847"/>
              <a:gd name="connsiteY225" fmla="*/ 1089264 h 2403475"/>
              <a:gd name="connsiteX226" fmla="*/ 8345329 w 11499847"/>
              <a:gd name="connsiteY226" fmla="*/ 979489 h 2403475"/>
              <a:gd name="connsiteX227" fmla="*/ 8471697 w 11499847"/>
              <a:gd name="connsiteY227" fmla="*/ 936625 h 2403475"/>
              <a:gd name="connsiteX228" fmla="*/ 7349808 w 11499847"/>
              <a:gd name="connsiteY228" fmla="*/ 936625 h 2403475"/>
              <a:gd name="connsiteX229" fmla="*/ 7541183 w 11499847"/>
              <a:gd name="connsiteY229" fmla="*/ 1014826 h 2403475"/>
              <a:gd name="connsiteX230" fmla="*/ 7619997 w 11499847"/>
              <a:gd name="connsiteY230" fmla="*/ 1203221 h 2403475"/>
              <a:gd name="connsiteX231" fmla="*/ 7541183 w 11499847"/>
              <a:gd name="connsiteY231" fmla="*/ 1391615 h 2403475"/>
              <a:gd name="connsiteX232" fmla="*/ 7349808 w 11499847"/>
              <a:gd name="connsiteY232" fmla="*/ 1470025 h 2403475"/>
              <a:gd name="connsiteX233" fmla="*/ 7158642 w 11499847"/>
              <a:gd name="connsiteY233" fmla="*/ 1391615 h 2403475"/>
              <a:gd name="connsiteX234" fmla="*/ 7080247 w 11499847"/>
              <a:gd name="connsiteY234" fmla="*/ 1203221 h 2403475"/>
              <a:gd name="connsiteX235" fmla="*/ 7158642 w 11499847"/>
              <a:gd name="connsiteY235" fmla="*/ 1014826 h 2403475"/>
              <a:gd name="connsiteX236" fmla="*/ 7349808 w 11499847"/>
              <a:gd name="connsiteY236" fmla="*/ 936625 h 2403475"/>
              <a:gd name="connsiteX237" fmla="*/ 6837427 w 11499847"/>
              <a:gd name="connsiteY237" fmla="*/ 936625 h 2403475"/>
              <a:gd name="connsiteX238" fmla="*/ 6932756 w 11499847"/>
              <a:gd name="connsiteY238" fmla="*/ 951680 h 2403475"/>
              <a:gd name="connsiteX239" fmla="*/ 7008810 w 11499847"/>
              <a:gd name="connsiteY239" fmla="*/ 993499 h 2403475"/>
              <a:gd name="connsiteX240" fmla="*/ 6987439 w 11499847"/>
              <a:gd name="connsiteY240" fmla="*/ 1026745 h 2403475"/>
              <a:gd name="connsiteX241" fmla="*/ 6966278 w 11499847"/>
              <a:gd name="connsiteY241" fmla="*/ 1059991 h 2403475"/>
              <a:gd name="connsiteX242" fmla="*/ 6904891 w 11499847"/>
              <a:gd name="connsiteY242" fmla="*/ 1024863 h 2403475"/>
              <a:gd name="connsiteX243" fmla="*/ 6833027 w 11499847"/>
              <a:gd name="connsiteY243" fmla="*/ 1012526 h 2403475"/>
              <a:gd name="connsiteX244" fmla="*/ 6703338 w 11499847"/>
              <a:gd name="connsiteY244" fmla="*/ 1067727 h 2403475"/>
              <a:gd name="connsiteX245" fmla="*/ 6649912 w 11499847"/>
              <a:gd name="connsiteY245" fmla="*/ 1203221 h 2403475"/>
              <a:gd name="connsiteX246" fmla="*/ 6703338 w 11499847"/>
              <a:gd name="connsiteY246" fmla="*/ 1338923 h 2403475"/>
              <a:gd name="connsiteX247" fmla="*/ 6833027 w 11499847"/>
              <a:gd name="connsiteY247" fmla="*/ 1393915 h 2403475"/>
              <a:gd name="connsiteX248" fmla="*/ 6904891 w 11499847"/>
              <a:gd name="connsiteY248" fmla="*/ 1381787 h 2403475"/>
              <a:gd name="connsiteX249" fmla="*/ 6966278 w 11499847"/>
              <a:gd name="connsiteY249" fmla="*/ 1346450 h 2403475"/>
              <a:gd name="connsiteX250" fmla="*/ 6987439 w 11499847"/>
              <a:gd name="connsiteY250" fmla="*/ 1379696 h 2403475"/>
              <a:gd name="connsiteX251" fmla="*/ 7008810 w 11499847"/>
              <a:gd name="connsiteY251" fmla="*/ 1412942 h 2403475"/>
              <a:gd name="connsiteX252" fmla="*/ 6932756 w 11499847"/>
              <a:gd name="connsiteY252" fmla="*/ 1454970 h 2403475"/>
              <a:gd name="connsiteX253" fmla="*/ 6837427 w 11499847"/>
              <a:gd name="connsiteY253" fmla="*/ 1470025 h 2403475"/>
              <a:gd name="connsiteX254" fmla="*/ 6644674 w 11499847"/>
              <a:gd name="connsiteY254" fmla="*/ 1392242 h 2403475"/>
              <a:gd name="connsiteX255" fmla="*/ 6565897 w 11499847"/>
              <a:gd name="connsiteY255" fmla="*/ 1203221 h 2403475"/>
              <a:gd name="connsiteX256" fmla="*/ 6644674 w 11499847"/>
              <a:gd name="connsiteY256" fmla="*/ 1014408 h 2403475"/>
              <a:gd name="connsiteX257" fmla="*/ 6837427 w 11499847"/>
              <a:gd name="connsiteY257" fmla="*/ 936625 h 2403475"/>
              <a:gd name="connsiteX258" fmla="*/ 501650 w 11499847"/>
              <a:gd name="connsiteY258" fmla="*/ 477838 h 2403475"/>
              <a:gd name="connsiteX259" fmla="*/ 501650 w 11499847"/>
              <a:gd name="connsiteY259" fmla="*/ 981076 h 2403475"/>
              <a:gd name="connsiteX260" fmla="*/ 786010 w 11499847"/>
              <a:gd name="connsiteY260" fmla="*/ 981076 h 2403475"/>
              <a:gd name="connsiteX261" fmla="*/ 1070579 w 11499847"/>
              <a:gd name="connsiteY261" fmla="*/ 981076 h 2403475"/>
              <a:gd name="connsiteX262" fmla="*/ 1253188 w 11499847"/>
              <a:gd name="connsiteY262" fmla="*/ 908588 h 2403475"/>
              <a:gd name="connsiteX263" fmla="*/ 1327150 w 11499847"/>
              <a:gd name="connsiteY263" fmla="*/ 727681 h 2403475"/>
              <a:gd name="connsiteX264" fmla="*/ 1253188 w 11499847"/>
              <a:gd name="connsiteY264" fmla="*/ 548446 h 2403475"/>
              <a:gd name="connsiteX265" fmla="*/ 1070579 w 11499847"/>
              <a:gd name="connsiteY265" fmla="*/ 477838 h 2403475"/>
              <a:gd name="connsiteX266" fmla="*/ 501650 w 11499847"/>
              <a:gd name="connsiteY266" fmla="*/ 477838 h 2403475"/>
              <a:gd name="connsiteX267" fmla="*/ 6675435 w 11499847"/>
              <a:gd name="connsiteY267" fmla="*/ 336550 h 2403475"/>
              <a:gd name="connsiteX268" fmla="*/ 6675435 w 11499847"/>
              <a:gd name="connsiteY268" fmla="*/ 487363 h 2403475"/>
              <a:gd name="connsiteX269" fmla="*/ 6808467 w 11499847"/>
              <a:gd name="connsiteY269" fmla="*/ 487363 h 2403475"/>
              <a:gd name="connsiteX270" fmla="*/ 6865570 w 11499847"/>
              <a:gd name="connsiteY270" fmla="*/ 465370 h 2403475"/>
              <a:gd name="connsiteX271" fmla="*/ 6888160 w 11499847"/>
              <a:gd name="connsiteY271" fmla="*/ 411957 h 2403475"/>
              <a:gd name="connsiteX272" fmla="*/ 6865570 w 11499847"/>
              <a:gd name="connsiteY272" fmla="*/ 358334 h 2403475"/>
              <a:gd name="connsiteX273" fmla="*/ 6808467 w 11499847"/>
              <a:gd name="connsiteY273" fmla="*/ 336550 h 2403475"/>
              <a:gd name="connsiteX274" fmla="*/ 6675435 w 11499847"/>
              <a:gd name="connsiteY274" fmla="*/ 336550 h 2403475"/>
              <a:gd name="connsiteX275" fmla="*/ 6675435 w 11499847"/>
              <a:gd name="connsiteY275" fmla="*/ 122238 h 2403475"/>
              <a:gd name="connsiteX276" fmla="*/ 6675435 w 11499847"/>
              <a:gd name="connsiteY276" fmla="*/ 265113 h 2403475"/>
              <a:gd name="connsiteX277" fmla="*/ 6795279 w 11499847"/>
              <a:gd name="connsiteY277" fmla="*/ 265113 h 2403475"/>
              <a:gd name="connsiteX278" fmla="*/ 6848404 w 11499847"/>
              <a:gd name="connsiteY278" fmla="*/ 244673 h 2403475"/>
              <a:gd name="connsiteX279" fmla="*/ 6869110 w 11499847"/>
              <a:gd name="connsiteY279" fmla="*/ 193571 h 2403475"/>
              <a:gd name="connsiteX280" fmla="*/ 6848404 w 11499847"/>
              <a:gd name="connsiteY280" fmla="*/ 142679 h 2403475"/>
              <a:gd name="connsiteX281" fmla="*/ 6795279 w 11499847"/>
              <a:gd name="connsiteY281" fmla="*/ 122238 h 2403475"/>
              <a:gd name="connsiteX282" fmla="*/ 6675435 w 11499847"/>
              <a:gd name="connsiteY282" fmla="*/ 122238 h 2403475"/>
              <a:gd name="connsiteX283" fmla="*/ 8850791 w 11499847"/>
              <a:gd name="connsiteY283" fmla="*/ 114300 h 2403475"/>
              <a:gd name="connsiteX284" fmla="*/ 8719837 w 11499847"/>
              <a:gd name="connsiteY284" fmla="*/ 169657 h 2403475"/>
              <a:gd name="connsiteX285" fmla="*/ 8666160 w 11499847"/>
              <a:gd name="connsiteY285" fmla="*/ 304905 h 2403475"/>
              <a:gd name="connsiteX286" fmla="*/ 8719837 w 11499847"/>
              <a:gd name="connsiteY286" fmla="*/ 439943 h 2403475"/>
              <a:gd name="connsiteX287" fmla="*/ 8850791 w 11499847"/>
              <a:gd name="connsiteY287" fmla="*/ 495300 h 2403475"/>
              <a:gd name="connsiteX288" fmla="*/ 8982163 w 11499847"/>
              <a:gd name="connsiteY288" fmla="*/ 440153 h 2403475"/>
              <a:gd name="connsiteX289" fmla="*/ 9036048 w 11499847"/>
              <a:gd name="connsiteY289" fmla="*/ 304905 h 2403475"/>
              <a:gd name="connsiteX290" fmla="*/ 8981954 w 11499847"/>
              <a:gd name="connsiteY290" fmla="*/ 169657 h 2403475"/>
              <a:gd name="connsiteX291" fmla="*/ 8850791 w 11499847"/>
              <a:gd name="connsiteY291" fmla="*/ 114300 h 2403475"/>
              <a:gd name="connsiteX292" fmla="*/ 7335415 w 11499847"/>
              <a:gd name="connsiteY292" fmla="*/ 114300 h 2403475"/>
              <a:gd name="connsiteX293" fmla="*/ 7203974 w 11499847"/>
              <a:gd name="connsiteY293" fmla="*/ 169657 h 2403475"/>
              <a:gd name="connsiteX294" fmla="*/ 7150097 w 11499847"/>
              <a:gd name="connsiteY294" fmla="*/ 304905 h 2403475"/>
              <a:gd name="connsiteX295" fmla="*/ 7203974 w 11499847"/>
              <a:gd name="connsiteY295" fmla="*/ 439943 h 2403475"/>
              <a:gd name="connsiteX296" fmla="*/ 7335415 w 11499847"/>
              <a:gd name="connsiteY296" fmla="*/ 495300 h 2403475"/>
              <a:gd name="connsiteX297" fmla="*/ 7467486 w 11499847"/>
              <a:gd name="connsiteY297" fmla="*/ 440153 h 2403475"/>
              <a:gd name="connsiteX298" fmla="*/ 7521572 w 11499847"/>
              <a:gd name="connsiteY298" fmla="*/ 304905 h 2403475"/>
              <a:gd name="connsiteX299" fmla="*/ 7467067 w 11499847"/>
              <a:gd name="connsiteY299" fmla="*/ 169657 h 2403475"/>
              <a:gd name="connsiteX300" fmla="*/ 7335415 w 11499847"/>
              <a:gd name="connsiteY300" fmla="*/ 114300 h 2403475"/>
              <a:gd name="connsiteX301" fmla="*/ 9237660 w 11499847"/>
              <a:gd name="connsiteY301" fmla="*/ 49213 h 2403475"/>
              <a:gd name="connsiteX302" fmla="*/ 9339260 w 11499847"/>
              <a:gd name="connsiteY302" fmla="*/ 49213 h 2403475"/>
              <a:gd name="connsiteX303" fmla="*/ 9458322 w 11499847"/>
              <a:gd name="connsiteY303" fmla="*/ 242888 h 2403475"/>
              <a:gd name="connsiteX304" fmla="*/ 9578972 w 11499847"/>
              <a:gd name="connsiteY304" fmla="*/ 436563 h 2403475"/>
              <a:gd name="connsiteX305" fmla="*/ 9578972 w 11499847"/>
              <a:gd name="connsiteY305" fmla="*/ 49213 h 2403475"/>
              <a:gd name="connsiteX306" fmla="*/ 9656760 w 11499847"/>
              <a:gd name="connsiteY306" fmla="*/ 49213 h 2403475"/>
              <a:gd name="connsiteX307" fmla="*/ 9656760 w 11499847"/>
              <a:gd name="connsiteY307" fmla="*/ 560388 h 2403475"/>
              <a:gd name="connsiteX308" fmla="*/ 9561510 w 11499847"/>
              <a:gd name="connsiteY308" fmla="*/ 560388 h 2403475"/>
              <a:gd name="connsiteX309" fmla="*/ 9439272 w 11499847"/>
              <a:gd name="connsiteY309" fmla="*/ 363538 h 2403475"/>
              <a:gd name="connsiteX310" fmla="*/ 9317035 w 11499847"/>
              <a:gd name="connsiteY310" fmla="*/ 165101 h 2403475"/>
              <a:gd name="connsiteX311" fmla="*/ 9317035 w 11499847"/>
              <a:gd name="connsiteY311" fmla="*/ 560388 h 2403475"/>
              <a:gd name="connsiteX312" fmla="*/ 9237660 w 11499847"/>
              <a:gd name="connsiteY312" fmla="*/ 560388 h 2403475"/>
              <a:gd name="connsiteX313" fmla="*/ 8126410 w 11499847"/>
              <a:gd name="connsiteY313" fmla="*/ 49213 h 2403475"/>
              <a:gd name="connsiteX314" fmla="*/ 8529635 w 11499847"/>
              <a:gd name="connsiteY314" fmla="*/ 49213 h 2403475"/>
              <a:gd name="connsiteX315" fmla="*/ 8529635 w 11499847"/>
              <a:gd name="connsiteY315" fmla="*/ 125413 h 2403475"/>
              <a:gd name="connsiteX316" fmla="*/ 8369298 w 11499847"/>
              <a:gd name="connsiteY316" fmla="*/ 125413 h 2403475"/>
              <a:gd name="connsiteX317" fmla="*/ 8369298 w 11499847"/>
              <a:gd name="connsiteY317" fmla="*/ 560388 h 2403475"/>
              <a:gd name="connsiteX318" fmla="*/ 8285160 w 11499847"/>
              <a:gd name="connsiteY318" fmla="*/ 560388 h 2403475"/>
              <a:gd name="connsiteX319" fmla="*/ 8285160 w 11499847"/>
              <a:gd name="connsiteY319" fmla="*/ 125413 h 2403475"/>
              <a:gd name="connsiteX320" fmla="*/ 8126410 w 11499847"/>
              <a:gd name="connsiteY320" fmla="*/ 125413 h 2403475"/>
              <a:gd name="connsiteX321" fmla="*/ 6592885 w 11499847"/>
              <a:gd name="connsiteY321" fmla="*/ 49213 h 2403475"/>
              <a:gd name="connsiteX322" fmla="*/ 6795851 w 11499847"/>
              <a:gd name="connsiteY322" fmla="*/ 49213 h 2403475"/>
              <a:gd name="connsiteX323" fmla="*/ 6907775 w 11499847"/>
              <a:gd name="connsiteY323" fmla="*/ 87875 h 2403475"/>
              <a:gd name="connsiteX324" fmla="*/ 6952670 w 11499847"/>
              <a:gd name="connsiteY324" fmla="*/ 185680 h 2403475"/>
              <a:gd name="connsiteX325" fmla="*/ 6936382 w 11499847"/>
              <a:gd name="connsiteY325" fmla="*/ 245658 h 2403475"/>
              <a:gd name="connsiteX326" fmla="*/ 6892114 w 11499847"/>
              <a:gd name="connsiteY326" fmla="*/ 288709 h 2403475"/>
              <a:gd name="connsiteX327" fmla="*/ 6950791 w 11499847"/>
              <a:gd name="connsiteY327" fmla="*/ 339492 h 2403475"/>
              <a:gd name="connsiteX328" fmla="*/ 6972298 w 11499847"/>
              <a:gd name="connsiteY328" fmla="*/ 412845 h 2403475"/>
              <a:gd name="connsiteX329" fmla="*/ 6926359 w 11499847"/>
              <a:gd name="connsiteY329" fmla="*/ 517546 h 2403475"/>
              <a:gd name="connsiteX330" fmla="*/ 6808798 w 11499847"/>
              <a:gd name="connsiteY330" fmla="*/ 560388 h 2403475"/>
              <a:gd name="connsiteX331" fmla="*/ 6592885 w 11499847"/>
              <a:gd name="connsiteY331" fmla="*/ 560388 h 2403475"/>
              <a:gd name="connsiteX332" fmla="*/ 6592885 w 11499847"/>
              <a:gd name="connsiteY332" fmla="*/ 49213 h 2403475"/>
              <a:gd name="connsiteX333" fmla="*/ 8850790 w 11499847"/>
              <a:gd name="connsiteY333" fmla="*/ 38100 h 2403475"/>
              <a:gd name="connsiteX334" fmla="*/ 9041603 w 11499847"/>
              <a:gd name="connsiteY334" fmla="*/ 116301 h 2403475"/>
              <a:gd name="connsiteX335" fmla="*/ 9120185 w 11499847"/>
              <a:gd name="connsiteY335" fmla="*/ 304905 h 2403475"/>
              <a:gd name="connsiteX336" fmla="*/ 9041603 w 11499847"/>
              <a:gd name="connsiteY336" fmla="*/ 493090 h 2403475"/>
              <a:gd name="connsiteX337" fmla="*/ 8850790 w 11499847"/>
              <a:gd name="connsiteY337" fmla="*/ 571500 h 2403475"/>
              <a:gd name="connsiteX338" fmla="*/ 8660186 w 11499847"/>
              <a:gd name="connsiteY338" fmla="*/ 493090 h 2403475"/>
              <a:gd name="connsiteX339" fmla="*/ 8582022 w 11499847"/>
              <a:gd name="connsiteY339" fmla="*/ 304905 h 2403475"/>
              <a:gd name="connsiteX340" fmla="*/ 8660186 w 11499847"/>
              <a:gd name="connsiteY340" fmla="*/ 116301 h 2403475"/>
              <a:gd name="connsiteX341" fmla="*/ 8850790 w 11499847"/>
              <a:gd name="connsiteY341" fmla="*/ 38100 h 2403475"/>
              <a:gd name="connsiteX342" fmla="*/ 7870035 w 11499847"/>
              <a:gd name="connsiteY342" fmla="*/ 38100 h 2403475"/>
              <a:gd name="connsiteX343" fmla="*/ 7871499 w 11499847"/>
              <a:gd name="connsiteY343" fmla="*/ 38100 h 2403475"/>
              <a:gd name="connsiteX344" fmla="*/ 7955187 w 11499847"/>
              <a:gd name="connsiteY344" fmla="*/ 51273 h 2403475"/>
              <a:gd name="connsiteX345" fmla="*/ 8025067 w 11499847"/>
              <a:gd name="connsiteY345" fmla="*/ 86401 h 2403475"/>
              <a:gd name="connsiteX346" fmla="*/ 8004563 w 11499847"/>
              <a:gd name="connsiteY346" fmla="*/ 118811 h 2403475"/>
              <a:gd name="connsiteX347" fmla="*/ 7984060 w 11499847"/>
              <a:gd name="connsiteY347" fmla="*/ 151429 h 2403475"/>
              <a:gd name="connsiteX348" fmla="*/ 7926943 w 11499847"/>
              <a:gd name="connsiteY348" fmla="*/ 122574 h 2403475"/>
              <a:gd name="connsiteX349" fmla="*/ 7869198 w 11499847"/>
              <a:gd name="connsiteY349" fmla="*/ 112538 h 2403475"/>
              <a:gd name="connsiteX350" fmla="*/ 7802666 w 11499847"/>
              <a:gd name="connsiteY350" fmla="*/ 133865 h 2403475"/>
              <a:gd name="connsiteX351" fmla="*/ 7780907 w 11499847"/>
              <a:gd name="connsiteY351" fmla="*/ 185721 h 2403475"/>
              <a:gd name="connsiteX352" fmla="*/ 7811035 w 11499847"/>
              <a:gd name="connsiteY352" fmla="*/ 236949 h 2403475"/>
              <a:gd name="connsiteX353" fmla="*/ 7891166 w 11499847"/>
              <a:gd name="connsiteY353" fmla="*/ 266849 h 2403475"/>
              <a:gd name="connsiteX354" fmla="*/ 7998914 w 11499847"/>
              <a:gd name="connsiteY354" fmla="*/ 313896 h 2403475"/>
              <a:gd name="connsiteX355" fmla="*/ 8047035 w 11499847"/>
              <a:gd name="connsiteY355" fmla="*/ 415934 h 2403475"/>
              <a:gd name="connsiteX356" fmla="*/ 7999751 w 11499847"/>
              <a:gd name="connsiteY356" fmla="*/ 527381 h 2403475"/>
              <a:gd name="connsiteX357" fmla="*/ 7866478 w 11499847"/>
              <a:gd name="connsiteY357" fmla="*/ 571500 h 2403475"/>
              <a:gd name="connsiteX358" fmla="*/ 7761659 w 11499847"/>
              <a:gd name="connsiteY358" fmla="*/ 554145 h 2403475"/>
              <a:gd name="connsiteX359" fmla="*/ 7685085 w 11499847"/>
              <a:gd name="connsiteY359" fmla="*/ 512954 h 2403475"/>
              <a:gd name="connsiteX360" fmla="*/ 7725883 w 11499847"/>
              <a:gd name="connsiteY360" fmla="*/ 447925 h 2403475"/>
              <a:gd name="connsiteX361" fmla="*/ 7793879 w 11499847"/>
              <a:gd name="connsiteY361" fmla="*/ 483053 h 2403475"/>
              <a:gd name="connsiteX362" fmla="*/ 7867106 w 11499847"/>
              <a:gd name="connsiteY362" fmla="*/ 497063 h 2403475"/>
              <a:gd name="connsiteX363" fmla="*/ 7939496 w 11499847"/>
              <a:gd name="connsiteY363" fmla="*/ 475108 h 2403475"/>
              <a:gd name="connsiteX364" fmla="*/ 7964393 w 11499847"/>
              <a:gd name="connsiteY364" fmla="*/ 420952 h 2403475"/>
              <a:gd name="connsiteX365" fmla="*/ 7933847 w 11499847"/>
              <a:gd name="connsiteY365" fmla="*/ 369933 h 2403475"/>
              <a:gd name="connsiteX366" fmla="*/ 7853925 w 11499847"/>
              <a:gd name="connsiteY366" fmla="*/ 339823 h 2403475"/>
              <a:gd name="connsiteX367" fmla="*/ 7745968 w 11499847"/>
              <a:gd name="connsiteY367" fmla="*/ 292986 h 2403475"/>
              <a:gd name="connsiteX368" fmla="*/ 7698266 w 11499847"/>
              <a:gd name="connsiteY368" fmla="*/ 190739 h 2403475"/>
              <a:gd name="connsiteX369" fmla="*/ 7743666 w 11499847"/>
              <a:gd name="connsiteY369" fmla="*/ 80964 h 2403475"/>
              <a:gd name="connsiteX370" fmla="*/ 7870035 w 11499847"/>
              <a:gd name="connsiteY370" fmla="*/ 38100 h 2403475"/>
              <a:gd name="connsiteX371" fmla="*/ 7334624 w 11499847"/>
              <a:gd name="connsiteY371" fmla="*/ 38100 h 2403475"/>
              <a:gd name="connsiteX372" fmla="*/ 7525363 w 11499847"/>
              <a:gd name="connsiteY372" fmla="*/ 116301 h 2403475"/>
              <a:gd name="connsiteX373" fmla="*/ 7604123 w 11499847"/>
              <a:gd name="connsiteY373" fmla="*/ 304905 h 2403475"/>
              <a:gd name="connsiteX374" fmla="*/ 7525363 w 11499847"/>
              <a:gd name="connsiteY374" fmla="*/ 493090 h 2403475"/>
              <a:gd name="connsiteX375" fmla="*/ 7334624 w 11499847"/>
              <a:gd name="connsiteY375" fmla="*/ 571500 h 2403475"/>
              <a:gd name="connsiteX376" fmla="*/ 7144094 w 11499847"/>
              <a:gd name="connsiteY376" fmla="*/ 493090 h 2403475"/>
              <a:gd name="connsiteX377" fmla="*/ 7065960 w 11499847"/>
              <a:gd name="connsiteY377" fmla="*/ 304905 h 2403475"/>
              <a:gd name="connsiteX378" fmla="*/ 7144094 w 11499847"/>
              <a:gd name="connsiteY378" fmla="*/ 116301 h 2403475"/>
              <a:gd name="connsiteX379" fmla="*/ 7334624 w 11499847"/>
              <a:gd name="connsiteY379" fmla="*/ 38100 h 2403475"/>
              <a:gd name="connsiteX380" fmla="*/ 2766077 w 11499847"/>
              <a:gd name="connsiteY380" fmla="*/ 0 h 2403475"/>
              <a:gd name="connsiteX381" fmla="*/ 3146531 w 11499847"/>
              <a:gd name="connsiteY381" fmla="*/ 51449 h 2403475"/>
              <a:gd name="connsiteX382" fmla="*/ 3467375 w 11499847"/>
              <a:gd name="connsiteY382" fmla="*/ 204124 h 2403475"/>
              <a:gd name="connsiteX383" fmla="*/ 3340627 w 11499847"/>
              <a:gd name="connsiteY383" fmla="*/ 403228 h 2403475"/>
              <a:gd name="connsiteX384" fmla="*/ 3213880 w 11499847"/>
              <a:gd name="connsiteY384" fmla="*/ 602542 h 2403475"/>
              <a:gd name="connsiteX385" fmla="*/ 3009743 w 11499847"/>
              <a:gd name="connsiteY385" fmla="*/ 496716 h 2403475"/>
              <a:gd name="connsiteX386" fmla="*/ 2766077 w 11499847"/>
              <a:gd name="connsiteY386" fmla="*/ 457606 h 2403475"/>
              <a:gd name="connsiteX387" fmla="*/ 2232314 w 11499847"/>
              <a:gd name="connsiteY387" fmla="*/ 681180 h 2403475"/>
              <a:gd name="connsiteX388" fmla="*/ 2012073 w 11499847"/>
              <a:gd name="connsiteY388" fmla="*/ 1198391 h 2403475"/>
              <a:gd name="connsiteX389" fmla="*/ 2232314 w 11499847"/>
              <a:gd name="connsiteY389" fmla="*/ 1721250 h 2403475"/>
              <a:gd name="connsiteX390" fmla="*/ 2766077 w 11499847"/>
              <a:gd name="connsiteY390" fmla="*/ 1942732 h 2403475"/>
              <a:gd name="connsiteX391" fmla="*/ 3050111 w 11499847"/>
              <a:gd name="connsiteY391" fmla="*/ 1886682 h 2403475"/>
              <a:gd name="connsiteX392" fmla="*/ 3289594 w 11499847"/>
              <a:gd name="connsiteY392" fmla="*/ 1722086 h 2403475"/>
              <a:gd name="connsiteX393" fmla="*/ 3543925 w 11499847"/>
              <a:gd name="connsiteY393" fmla="*/ 1095493 h 2403475"/>
              <a:gd name="connsiteX394" fmla="*/ 3921866 w 11499847"/>
              <a:gd name="connsiteY394" fmla="*/ 345714 h 2403475"/>
              <a:gd name="connsiteX395" fmla="*/ 4300646 w 11499847"/>
              <a:gd name="connsiteY395" fmla="*/ 92441 h 2403475"/>
              <a:gd name="connsiteX396" fmla="*/ 4787977 w 11499847"/>
              <a:gd name="connsiteY396" fmla="*/ 0 h 2403475"/>
              <a:gd name="connsiteX397" fmla="*/ 5168221 w 11499847"/>
              <a:gd name="connsiteY397" fmla="*/ 54796 h 2403475"/>
              <a:gd name="connsiteX398" fmla="*/ 5489275 w 11499847"/>
              <a:gd name="connsiteY398" fmla="*/ 210607 h 2403475"/>
              <a:gd name="connsiteX399" fmla="*/ 5364200 w 11499847"/>
              <a:gd name="connsiteY399" fmla="*/ 409921 h 2403475"/>
              <a:gd name="connsiteX400" fmla="*/ 5239125 w 11499847"/>
              <a:gd name="connsiteY400" fmla="*/ 609025 h 2403475"/>
              <a:gd name="connsiteX401" fmla="*/ 5031643 w 11499847"/>
              <a:gd name="connsiteY401" fmla="*/ 500480 h 2403475"/>
              <a:gd name="connsiteX402" fmla="*/ 4784631 w 11499847"/>
              <a:gd name="connsiteY402" fmla="*/ 460952 h 2403475"/>
              <a:gd name="connsiteX403" fmla="*/ 4264462 w 11499847"/>
              <a:gd name="connsiteY403" fmla="*/ 679089 h 2403475"/>
              <a:gd name="connsiteX404" fmla="*/ 4050287 w 11499847"/>
              <a:gd name="connsiteY404" fmla="*/ 1198391 h 2403475"/>
              <a:gd name="connsiteX405" fmla="*/ 4262370 w 11499847"/>
              <a:gd name="connsiteY405" fmla="*/ 1725223 h 2403475"/>
              <a:gd name="connsiteX406" fmla="*/ 4778147 w 11499847"/>
              <a:gd name="connsiteY406" fmla="*/ 1945870 h 2403475"/>
              <a:gd name="connsiteX407" fmla="*/ 5191438 w 11499847"/>
              <a:gd name="connsiteY407" fmla="*/ 1804280 h 2403475"/>
              <a:gd name="connsiteX408" fmla="*/ 5426737 w 11499847"/>
              <a:gd name="connsiteY408" fmla="*/ 1445390 h 2403475"/>
              <a:gd name="connsiteX409" fmla="*/ 4708917 w 11499847"/>
              <a:gd name="connsiteY409" fmla="*/ 1445390 h 2403475"/>
              <a:gd name="connsiteX410" fmla="*/ 4850515 w 11499847"/>
              <a:gd name="connsiteY410" fmla="*/ 1223279 h 2403475"/>
              <a:gd name="connsiteX411" fmla="*/ 4992113 w 11499847"/>
              <a:gd name="connsiteY411" fmla="*/ 1000960 h 2403475"/>
              <a:gd name="connsiteX412" fmla="*/ 5457901 w 11499847"/>
              <a:gd name="connsiteY412" fmla="*/ 1000960 h 2403475"/>
              <a:gd name="connsiteX413" fmla="*/ 5924108 w 11499847"/>
              <a:gd name="connsiteY413" fmla="*/ 1000960 h 2403475"/>
              <a:gd name="connsiteX414" fmla="*/ 5936030 w 11499847"/>
              <a:gd name="connsiteY414" fmla="*/ 1100094 h 2403475"/>
              <a:gd name="connsiteX415" fmla="*/ 5940422 w 11499847"/>
              <a:gd name="connsiteY415" fmla="*/ 1201738 h 2403475"/>
              <a:gd name="connsiteX416" fmla="*/ 5600963 w 11499847"/>
              <a:gd name="connsiteY416" fmla="*/ 2050860 h 2403475"/>
              <a:gd name="connsiteX417" fmla="*/ 4764970 w 11499847"/>
              <a:gd name="connsiteY417" fmla="*/ 2403475 h 2403475"/>
              <a:gd name="connsiteX418" fmla="*/ 4178290 w 11499847"/>
              <a:gd name="connsiteY418" fmla="*/ 2262513 h 2403475"/>
              <a:gd name="connsiteX419" fmla="*/ 3757265 w 11499847"/>
              <a:gd name="connsiteY419" fmla="*/ 1886682 h 2403475"/>
              <a:gd name="connsiteX420" fmla="*/ 3332469 w 11499847"/>
              <a:gd name="connsiteY420" fmla="*/ 2263558 h 2403475"/>
              <a:gd name="connsiteX421" fmla="*/ 2749555 w 11499847"/>
              <a:gd name="connsiteY421" fmla="*/ 2403475 h 2403475"/>
              <a:gd name="connsiteX422" fmla="*/ 2242563 w 11499847"/>
              <a:gd name="connsiteY422" fmla="*/ 2295766 h 2403475"/>
              <a:gd name="connsiteX423" fmla="*/ 1844121 w 11499847"/>
              <a:gd name="connsiteY423" fmla="*/ 2005266 h 2403475"/>
              <a:gd name="connsiteX424" fmla="*/ 1583096 w 11499847"/>
              <a:gd name="connsiteY424" fmla="*/ 2257493 h 2403475"/>
              <a:gd name="connsiteX425" fmla="*/ 1188838 w 11499847"/>
              <a:gd name="connsiteY425" fmla="*/ 2354117 h 2403475"/>
              <a:gd name="connsiteX426" fmla="*/ 0 w 11499847"/>
              <a:gd name="connsiteY426" fmla="*/ 2354117 h 2403475"/>
              <a:gd name="connsiteX427" fmla="*/ 0 w 11499847"/>
              <a:gd name="connsiteY427" fmla="*/ 1201738 h 2403475"/>
              <a:gd name="connsiteX428" fmla="*/ 0 w 11499847"/>
              <a:gd name="connsiteY428" fmla="*/ 49358 h 2403475"/>
              <a:gd name="connsiteX429" fmla="*/ 538575 w 11499847"/>
              <a:gd name="connsiteY429" fmla="*/ 49358 h 2403475"/>
              <a:gd name="connsiteX430" fmla="*/ 1076940 w 11499847"/>
              <a:gd name="connsiteY430" fmla="*/ 49358 h 2403475"/>
              <a:gd name="connsiteX431" fmla="*/ 1523487 w 11499847"/>
              <a:gd name="connsiteY431" fmla="*/ 176099 h 2403475"/>
              <a:gd name="connsiteX432" fmla="*/ 1774892 w 11499847"/>
              <a:gd name="connsiteY432" fmla="*/ 500480 h 2403475"/>
              <a:gd name="connsiteX433" fmla="*/ 2196549 w 11499847"/>
              <a:gd name="connsiteY433" fmla="*/ 137826 h 2403475"/>
              <a:gd name="connsiteX434" fmla="*/ 2766077 w 11499847"/>
              <a:gd name="connsiteY434" fmla="*/ 0 h 240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Lst>
            <a:rect l="l" t="t" r="r" b="b"/>
            <a:pathLst>
              <a:path w="11499847" h="2403475">
                <a:moveTo>
                  <a:pt x="8982072" y="1919288"/>
                </a:moveTo>
                <a:cubicBezTo>
                  <a:pt x="8982072" y="2105026"/>
                  <a:pt x="8982072" y="2105026"/>
                  <a:pt x="8982072" y="2105026"/>
                </a:cubicBezTo>
                <a:cubicBezTo>
                  <a:pt x="9098233" y="2105026"/>
                  <a:pt x="9098233" y="2105026"/>
                  <a:pt x="9098233" y="2105026"/>
                </a:cubicBezTo>
                <a:cubicBezTo>
                  <a:pt x="9124975" y="2105026"/>
                  <a:pt x="9148166" y="2096202"/>
                  <a:pt x="9164880" y="2080233"/>
                </a:cubicBezTo>
                <a:cubicBezTo>
                  <a:pt x="9181594" y="2064055"/>
                  <a:pt x="9191622" y="2040732"/>
                  <a:pt x="9191622" y="2011737"/>
                </a:cubicBezTo>
                <a:cubicBezTo>
                  <a:pt x="9191622" y="1983792"/>
                  <a:pt x="9181594" y="1960680"/>
                  <a:pt x="9164880" y="1944501"/>
                </a:cubicBezTo>
                <a:cubicBezTo>
                  <a:pt x="9148166" y="1928323"/>
                  <a:pt x="9124975" y="1919288"/>
                  <a:pt x="9098233" y="1919288"/>
                </a:cubicBezTo>
                <a:cubicBezTo>
                  <a:pt x="8982072" y="1919288"/>
                  <a:pt x="8982072" y="1919288"/>
                  <a:pt x="8982072" y="1919288"/>
                </a:cubicBezTo>
                <a:close/>
                <a:moveTo>
                  <a:pt x="7280272" y="1919288"/>
                </a:moveTo>
                <a:cubicBezTo>
                  <a:pt x="7280272" y="2097088"/>
                  <a:pt x="7280272" y="2097088"/>
                  <a:pt x="7280272" y="2097088"/>
                </a:cubicBezTo>
                <a:cubicBezTo>
                  <a:pt x="7404503" y="2097088"/>
                  <a:pt x="7404503" y="2097088"/>
                  <a:pt x="7404503" y="2097088"/>
                </a:cubicBezTo>
                <a:cubicBezTo>
                  <a:pt x="7430689" y="2097088"/>
                  <a:pt x="7453105" y="2088711"/>
                  <a:pt x="7469027" y="2073423"/>
                </a:cubicBezTo>
                <a:cubicBezTo>
                  <a:pt x="7485158" y="2058136"/>
                  <a:pt x="7494585" y="2035937"/>
                  <a:pt x="7494585" y="2008502"/>
                </a:cubicBezTo>
                <a:cubicBezTo>
                  <a:pt x="7494585" y="1981487"/>
                  <a:pt x="7485158" y="1959078"/>
                  <a:pt x="7469027" y="1943581"/>
                </a:cubicBezTo>
                <a:cubicBezTo>
                  <a:pt x="7453105" y="1927874"/>
                  <a:pt x="7430689" y="1919288"/>
                  <a:pt x="7404503" y="1919288"/>
                </a:cubicBezTo>
                <a:cubicBezTo>
                  <a:pt x="7280272" y="1919288"/>
                  <a:pt x="7280272" y="1919288"/>
                  <a:pt x="7280272" y="1919288"/>
                </a:cubicBezTo>
                <a:close/>
                <a:moveTo>
                  <a:pt x="7945015" y="1909763"/>
                </a:moveTo>
                <a:cubicBezTo>
                  <a:pt x="7893445" y="1909763"/>
                  <a:pt x="7847115" y="1930941"/>
                  <a:pt x="7813574" y="1965330"/>
                </a:cubicBezTo>
                <a:cubicBezTo>
                  <a:pt x="7780242" y="1999719"/>
                  <a:pt x="7759697" y="2047317"/>
                  <a:pt x="7759697" y="2100368"/>
                </a:cubicBezTo>
                <a:cubicBezTo>
                  <a:pt x="7759697" y="2153419"/>
                  <a:pt x="7780242" y="2201227"/>
                  <a:pt x="7813574" y="2235406"/>
                </a:cubicBezTo>
                <a:cubicBezTo>
                  <a:pt x="7847115" y="2269795"/>
                  <a:pt x="7893445" y="2290763"/>
                  <a:pt x="7945015" y="2290763"/>
                </a:cubicBezTo>
                <a:cubicBezTo>
                  <a:pt x="7997215" y="2290763"/>
                  <a:pt x="8043544" y="2270004"/>
                  <a:pt x="8077086" y="2235825"/>
                </a:cubicBezTo>
                <a:cubicBezTo>
                  <a:pt x="8110628" y="2201437"/>
                  <a:pt x="8131172" y="2153838"/>
                  <a:pt x="8131172" y="2100368"/>
                </a:cubicBezTo>
                <a:cubicBezTo>
                  <a:pt x="8131172" y="2047317"/>
                  <a:pt x="8110418" y="1999719"/>
                  <a:pt x="8076876" y="1965330"/>
                </a:cubicBezTo>
                <a:cubicBezTo>
                  <a:pt x="8043334" y="1930941"/>
                  <a:pt x="7996796" y="1909763"/>
                  <a:pt x="7945015" y="1909763"/>
                </a:cubicBezTo>
                <a:close/>
                <a:moveTo>
                  <a:pt x="8899522" y="1844675"/>
                </a:moveTo>
                <a:cubicBezTo>
                  <a:pt x="9098598" y="1844675"/>
                  <a:pt x="9098598" y="1844675"/>
                  <a:pt x="9098598" y="1844675"/>
                </a:cubicBezTo>
                <a:cubicBezTo>
                  <a:pt x="9152872" y="1844675"/>
                  <a:pt x="9197507" y="1862857"/>
                  <a:pt x="9228521" y="1892741"/>
                </a:cubicBezTo>
                <a:cubicBezTo>
                  <a:pt x="9259744" y="1922835"/>
                  <a:pt x="9277347" y="1964423"/>
                  <a:pt x="9277347" y="2011236"/>
                </a:cubicBezTo>
                <a:cubicBezTo>
                  <a:pt x="9277347" y="2057839"/>
                  <a:pt x="9259744" y="2099427"/>
                  <a:pt x="9228521" y="2129521"/>
                </a:cubicBezTo>
                <a:cubicBezTo>
                  <a:pt x="9197507" y="2159405"/>
                  <a:pt x="9152872" y="2177796"/>
                  <a:pt x="9098598" y="2177796"/>
                </a:cubicBezTo>
                <a:cubicBezTo>
                  <a:pt x="8982086" y="2177796"/>
                  <a:pt x="8982086" y="2177796"/>
                  <a:pt x="8982086" y="2177796"/>
                </a:cubicBezTo>
                <a:cubicBezTo>
                  <a:pt x="8982086" y="2355850"/>
                  <a:pt x="8982086" y="2355850"/>
                  <a:pt x="8982086" y="2355850"/>
                </a:cubicBezTo>
                <a:cubicBezTo>
                  <a:pt x="8899522" y="2355850"/>
                  <a:pt x="8899522" y="2355850"/>
                  <a:pt x="8899522" y="2355850"/>
                </a:cubicBezTo>
                <a:cubicBezTo>
                  <a:pt x="8899522" y="1844675"/>
                  <a:pt x="8899522" y="1844675"/>
                  <a:pt x="8899522" y="1844675"/>
                </a:cubicBezTo>
                <a:close/>
                <a:moveTo>
                  <a:pt x="8324847" y="1844675"/>
                </a:moveTo>
                <a:cubicBezTo>
                  <a:pt x="8407608" y="1844675"/>
                  <a:pt x="8407608" y="1844675"/>
                  <a:pt x="8407608" y="1844675"/>
                </a:cubicBezTo>
                <a:cubicBezTo>
                  <a:pt x="8407608" y="2158090"/>
                  <a:pt x="8407608" y="2158090"/>
                  <a:pt x="8407608" y="2158090"/>
                </a:cubicBezTo>
                <a:cubicBezTo>
                  <a:pt x="8407608" y="2195307"/>
                  <a:pt x="8420389" y="2228551"/>
                  <a:pt x="8443017" y="2252595"/>
                </a:cubicBezTo>
                <a:cubicBezTo>
                  <a:pt x="8465855" y="2276431"/>
                  <a:pt x="8498331" y="2291066"/>
                  <a:pt x="8537931" y="2291066"/>
                </a:cubicBezTo>
                <a:cubicBezTo>
                  <a:pt x="8576692" y="2291066"/>
                  <a:pt x="8609168" y="2276431"/>
                  <a:pt x="8631797" y="2252595"/>
                </a:cubicBezTo>
                <a:cubicBezTo>
                  <a:pt x="8654425" y="2228551"/>
                  <a:pt x="8667415" y="2195307"/>
                  <a:pt x="8667415" y="2158090"/>
                </a:cubicBezTo>
                <a:cubicBezTo>
                  <a:pt x="8667415" y="1844675"/>
                  <a:pt x="8667415" y="1844675"/>
                  <a:pt x="8667415" y="1844675"/>
                </a:cubicBezTo>
                <a:cubicBezTo>
                  <a:pt x="8748710" y="1844675"/>
                  <a:pt x="8748710" y="1844675"/>
                  <a:pt x="8748710" y="1844675"/>
                </a:cubicBezTo>
                <a:cubicBezTo>
                  <a:pt x="8748710" y="2158717"/>
                  <a:pt x="8748710" y="2158717"/>
                  <a:pt x="8748710" y="2158717"/>
                </a:cubicBezTo>
                <a:cubicBezTo>
                  <a:pt x="8748710" y="2218724"/>
                  <a:pt x="8726291" y="2270785"/>
                  <a:pt x="8688577" y="2307793"/>
                </a:cubicBezTo>
                <a:cubicBezTo>
                  <a:pt x="8650863" y="2345010"/>
                  <a:pt x="8597854" y="2366963"/>
                  <a:pt x="8537093" y="2366963"/>
                </a:cubicBezTo>
                <a:cubicBezTo>
                  <a:pt x="8476331" y="2366963"/>
                  <a:pt x="8423322" y="2345010"/>
                  <a:pt x="8385399" y="2307793"/>
                </a:cubicBezTo>
                <a:cubicBezTo>
                  <a:pt x="8347475" y="2270785"/>
                  <a:pt x="8324847" y="2218724"/>
                  <a:pt x="8324847" y="2158717"/>
                </a:cubicBezTo>
                <a:cubicBezTo>
                  <a:pt x="8324847" y="1844675"/>
                  <a:pt x="8324847" y="1844675"/>
                  <a:pt x="8324847" y="1844675"/>
                </a:cubicBezTo>
                <a:close/>
                <a:moveTo>
                  <a:pt x="7197722" y="1844675"/>
                </a:moveTo>
                <a:cubicBezTo>
                  <a:pt x="7404196" y="1844675"/>
                  <a:pt x="7404196" y="1844675"/>
                  <a:pt x="7404196" y="1844675"/>
                </a:cubicBezTo>
                <a:cubicBezTo>
                  <a:pt x="7457641" y="1844675"/>
                  <a:pt x="7501065" y="1862439"/>
                  <a:pt x="7531336" y="1891906"/>
                </a:cubicBezTo>
                <a:cubicBezTo>
                  <a:pt x="7561608" y="1921581"/>
                  <a:pt x="7578727" y="1962542"/>
                  <a:pt x="7578727" y="2008937"/>
                </a:cubicBezTo>
                <a:cubicBezTo>
                  <a:pt x="7578727" y="2047390"/>
                  <a:pt x="7568080" y="2080827"/>
                  <a:pt x="7548455" y="2106950"/>
                </a:cubicBezTo>
                <a:cubicBezTo>
                  <a:pt x="7529040" y="2133073"/>
                  <a:pt x="7500647" y="2152091"/>
                  <a:pt x="7464947" y="2161495"/>
                </a:cubicBezTo>
                <a:cubicBezTo>
                  <a:pt x="7525699" y="2258673"/>
                  <a:pt x="7525699" y="2258673"/>
                  <a:pt x="7525699" y="2258673"/>
                </a:cubicBezTo>
                <a:cubicBezTo>
                  <a:pt x="7586660" y="2355850"/>
                  <a:pt x="7586660" y="2355850"/>
                  <a:pt x="7586660" y="2355850"/>
                </a:cubicBezTo>
                <a:cubicBezTo>
                  <a:pt x="7491044" y="2355850"/>
                  <a:pt x="7491044" y="2355850"/>
                  <a:pt x="7491044" y="2355850"/>
                </a:cubicBezTo>
                <a:cubicBezTo>
                  <a:pt x="7434676" y="2263479"/>
                  <a:pt x="7434676" y="2263479"/>
                  <a:pt x="7434676" y="2263479"/>
                </a:cubicBezTo>
                <a:cubicBezTo>
                  <a:pt x="7378099" y="2171108"/>
                  <a:pt x="7378099" y="2171108"/>
                  <a:pt x="7378099" y="2171108"/>
                </a:cubicBezTo>
                <a:cubicBezTo>
                  <a:pt x="7280395" y="2171108"/>
                  <a:pt x="7280395" y="2171108"/>
                  <a:pt x="7280395" y="2171108"/>
                </a:cubicBezTo>
                <a:cubicBezTo>
                  <a:pt x="7280395" y="2355850"/>
                  <a:pt x="7280395" y="2355850"/>
                  <a:pt x="7280395" y="2355850"/>
                </a:cubicBezTo>
                <a:cubicBezTo>
                  <a:pt x="7197722" y="2355850"/>
                  <a:pt x="7197722" y="2355850"/>
                  <a:pt x="7197722" y="2355850"/>
                </a:cubicBezTo>
                <a:cubicBezTo>
                  <a:pt x="7197722" y="1844675"/>
                  <a:pt x="7197722" y="1844675"/>
                  <a:pt x="7197722" y="1844675"/>
                </a:cubicBezTo>
                <a:close/>
                <a:moveTo>
                  <a:pt x="7945016" y="1833563"/>
                </a:moveTo>
                <a:cubicBezTo>
                  <a:pt x="8020028" y="1833563"/>
                  <a:pt x="8087706" y="1863673"/>
                  <a:pt x="8136527" y="1911974"/>
                </a:cubicBezTo>
                <a:cubicBezTo>
                  <a:pt x="8185138" y="1960274"/>
                  <a:pt x="8215310" y="2026976"/>
                  <a:pt x="8215310" y="2100368"/>
                </a:cubicBezTo>
                <a:cubicBezTo>
                  <a:pt x="8215310" y="2173760"/>
                  <a:pt x="8185138" y="2240461"/>
                  <a:pt x="8136527" y="2288762"/>
                </a:cubicBezTo>
                <a:cubicBezTo>
                  <a:pt x="8087706" y="2337063"/>
                  <a:pt x="8020028" y="2366963"/>
                  <a:pt x="7945016" y="2366963"/>
                </a:cubicBezTo>
                <a:cubicBezTo>
                  <a:pt x="7870004" y="2366963"/>
                  <a:pt x="7802745" y="2337063"/>
                  <a:pt x="7754134" y="2288762"/>
                </a:cubicBezTo>
                <a:cubicBezTo>
                  <a:pt x="7705523" y="2240461"/>
                  <a:pt x="7675560" y="2173760"/>
                  <a:pt x="7675560" y="2100368"/>
                </a:cubicBezTo>
                <a:cubicBezTo>
                  <a:pt x="7675560" y="2026976"/>
                  <a:pt x="7705523" y="1960274"/>
                  <a:pt x="7754134" y="1911974"/>
                </a:cubicBezTo>
                <a:cubicBezTo>
                  <a:pt x="7802745" y="1863673"/>
                  <a:pt x="7870004" y="1833563"/>
                  <a:pt x="7945016" y="1833563"/>
                </a:cubicBezTo>
                <a:close/>
                <a:moveTo>
                  <a:pt x="6834872" y="1833563"/>
                </a:moveTo>
                <a:cubicBezTo>
                  <a:pt x="6865690" y="1833563"/>
                  <a:pt x="6894831" y="1837536"/>
                  <a:pt x="6921875" y="1845482"/>
                </a:cubicBezTo>
                <a:cubicBezTo>
                  <a:pt x="6948919" y="1853218"/>
                  <a:pt x="6973658" y="1865136"/>
                  <a:pt x="6996090" y="1881028"/>
                </a:cubicBezTo>
                <a:cubicBezTo>
                  <a:pt x="6974496" y="1914692"/>
                  <a:pt x="6974496" y="1914692"/>
                  <a:pt x="6974496" y="1914692"/>
                </a:cubicBezTo>
                <a:cubicBezTo>
                  <a:pt x="6952903" y="1948356"/>
                  <a:pt x="6952903" y="1948356"/>
                  <a:pt x="6952903" y="1948356"/>
                </a:cubicBezTo>
                <a:cubicBezTo>
                  <a:pt x="6935712" y="1935183"/>
                  <a:pt x="6917263" y="1925774"/>
                  <a:pt x="6897556" y="1919501"/>
                </a:cubicBezTo>
                <a:cubicBezTo>
                  <a:pt x="6877850" y="1913228"/>
                  <a:pt x="6856885" y="1910301"/>
                  <a:pt x="6834243" y="1910301"/>
                </a:cubicBezTo>
                <a:cubicBezTo>
                  <a:pt x="6782461" y="1910301"/>
                  <a:pt x="6736548" y="1931001"/>
                  <a:pt x="6703424" y="1965084"/>
                </a:cubicBezTo>
                <a:cubicBezTo>
                  <a:pt x="6670510" y="1999166"/>
                  <a:pt x="6650384" y="2046631"/>
                  <a:pt x="6650384" y="2100368"/>
                </a:cubicBezTo>
                <a:cubicBezTo>
                  <a:pt x="6650384" y="2154105"/>
                  <a:pt x="6669671" y="2201779"/>
                  <a:pt x="6701957" y="2236070"/>
                </a:cubicBezTo>
                <a:cubicBezTo>
                  <a:pt x="6734242" y="2270152"/>
                  <a:pt x="6779526" y="2291062"/>
                  <a:pt x="6831308" y="2291062"/>
                </a:cubicBezTo>
                <a:cubicBezTo>
                  <a:pt x="6878898" y="2291062"/>
                  <a:pt x="6917473" y="2275798"/>
                  <a:pt x="6945984" y="2250498"/>
                </a:cubicBezTo>
                <a:cubicBezTo>
                  <a:pt x="6974496" y="2225197"/>
                  <a:pt x="6992735" y="2189442"/>
                  <a:pt x="6999863" y="2148460"/>
                </a:cubicBezTo>
                <a:cubicBezTo>
                  <a:pt x="6825438" y="2148460"/>
                  <a:pt x="6825438" y="2148460"/>
                  <a:pt x="6825438" y="2148460"/>
                </a:cubicBezTo>
                <a:cubicBezTo>
                  <a:pt x="6849128" y="2111241"/>
                  <a:pt x="6849128" y="2111241"/>
                  <a:pt x="6849128" y="2111241"/>
                </a:cubicBezTo>
                <a:cubicBezTo>
                  <a:pt x="6873028" y="2074022"/>
                  <a:pt x="6873028" y="2074022"/>
                  <a:pt x="6873028" y="2074022"/>
                </a:cubicBezTo>
                <a:cubicBezTo>
                  <a:pt x="7078061" y="2074022"/>
                  <a:pt x="7078061" y="2074022"/>
                  <a:pt x="7078061" y="2074022"/>
                </a:cubicBezTo>
                <a:cubicBezTo>
                  <a:pt x="7079319" y="2078204"/>
                  <a:pt x="7080158" y="2083849"/>
                  <a:pt x="7080787" y="2090540"/>
                </a:cubicBezTo>
                <a:cubicBezTo>
                  <a:pt x="7081415" y="2096813"/>
                  <a:pt x="7081835" y="2103922"/>
                  <a:pt x="7081835" y="2110613"/>
                </a:cubicBezTo>
                <a:cubicBezTo>
                  <a:pt x="7081835" y="2183378"/>
                  <a:pt x="7056258" y="2247361"/>
                  <a:pt x="7011813" y="2293362"/>
                </a:cubicBezTo>
                <a:cubicBezTo>
                  <a:pt x="6967788" y="2339363"/>
                  <a:pt x="6904894" y="2366963"/>
                  <a:pt x="6830470" y="2366963"/>
                </a:cubicBezTo>
                <a:cubicBezTo>
                  <a:pt x="6756255" y="2366963"/>
                  <a:pt x="6690007" y="2337481"/>
                  <a:pt x="6642417" y="2289389"/>
                </a:cubicBezTo>
                <a:cubicBezTo>
                  <a:pt x="6595037" y="2241088"/>
                  <a:pt x="6565897" y="2174387"/>
                  <a:pt x="6565897" y="2100368"/>
                </a:cubicBezTo>
                <a:cubicBezTo>
                  <a:pt x="6565897" y="2026139"/>
                  <a:pt x="6595876" y="1959438"/>
                  <a:pt x="6644514" y="1911346"/>
                </a:cubicBezTo>
                <a:cubicBezTo>
                  <a:pt x="6692942" y="1863255"/>
                  <a:pt x="6760238" y="1833563"/>
                  <a:pt x="6834872" y="1833563"/>
                </a:cubicBezTo>
                <a:close/>
                <a:moveTo>
                  <a:pt x="501650" y="1403350"/>
                </a:moveTo>
                <a:cubicBezTo>
                  <a:pt x="501650" y="1403350"/>
                  <a:pt x="501650" y="1403350"/>
                  <a:pt x="501650" y="1925638"/>
                </a:cubicBezTo>
                <a:cubicBezTo>
                  <a:pt x="501650" y="1925638"/>
                  <a:pt x="501650" y="1925638"/>
                  <a:pt x="842112" y="1925638"/>
                </a:cubicBezTo>
                <a:cubicBezTo>
                  <a:pt x="842112" y="1925638"/>
                  <a:pt x="842112" y="1925638"/>
                  <a:pt x="1182574" y="1925638"/>
                </a:cubicBezTo>
                <a:cubicBezTo>
                  <a:pt x="1258233" y="1925638"/>
                  <a:pt x="1326576" y="1896842"/>
                  <a:pt x="1375900" y="1849684"/>
                </a:cubicBezTo>
                <a:cubicBezTo>
                  <a:pt x="1425224" y="1802317"/>
                  <a:pt x="1455738" y="1736796"/>
                  <a:pt x="1455738" y="1662720"/>
                </a:cubicBezTo>
                <a:cubicBezTo>
                  <a:pt x="1455738" y="1588853"/>
                  <a:pt x="1425224" y="1523958"/>
                  <a:pt x="1375900" y="1477635"/>
                </a:cubicBezTo>
                <a:cubicBezTo>
                  <a:pt x="1326576" y="1431103"/>
                  <a:pt x="1258233" y="1403350"/>
                  <a:pt x="1182574" y="1403350"/>
                </a:cubicBezTo>
                <a:cubicBezTo>
                  <a:pt x="1182574" y="1403350"/>
                  <a:pt x="1182574" y="1403350"/>
                  <a:pt x="501650" y="1403350"/>
                </a:cubicBezTo>
                <a:close/>
                <a:moveTo>
                  <a:pt x="7349808" y="1012825"/>
                </a:moveTo>
                <a:cubicBezTo>
                  <a:pt x="7297999" y="1012825"/>
                  <a:pt x="7251643" y="1033706"/>
                  <a:pt x="7218292" y="1067952"/>
                </a:cubicBezTo>
                <a:cubicBezTo>
                  <a:pt x="7184731" y="1102197"/>
                  <a:pt x="7164385" y="1149598"/>
                  <a:pt x="7164385" y="1202427"/>
                </a:cubicBezTo>
                <a:cubicBezTo>
                  <a:pt x="7164385" y="1255466"/>
                  <a:pt x="7184731" y="1302866"/>
                  <a:pt x="7218292" y="1336903"/>
                </a:cubicBezTo>
                <a:cubicBezTo>
                  <a:pt x="7251643" y="1371148"/>
                  <a:pt x="7297999" y="1392238"/>
                  <a:pt x="7349808" y="1392238"/>
                </a:cubicBezTo>
                <a:cubicBezTo>
                  <a:pt x="7401827" y="1392238"/>
                  <a:pt x="7448393" y="1371357"/>
                  <a:pt x="7481953" y="1337320"/>
                </a:cubicBezTo>
                <a:cubicBezTo>
                  <a:pt x="7515304" y="1303075"/>
                  <a:pt x="7535860" y="1255675"/>
                  <a:pt x="7535860" y="1202427"/>
                </a:cubicBezTo>
                <a:cubicBezTo>
                  <a:pt x="7535860" y="1149598"/>
                  <a:pt x="7515304" y="1102197"/>
                  <a:pt x="7481534" y="1067952"/>
                </a:cubicBezTo>
                <a:cubicBezTo>
                  <a:pt x="7447973" y="1033706"/>
                  <a:pt x="7401408" y="1012825"/>
                  <a:pt x="7349808" y="1012825"/>
                </a:cubicBezTo>
                <a:close/>
                <a:moveTo>
                  <a:pt x="10448922" y="946150"/>
                </a:moveTo>
                <a:lnTo>
                  <a:pt x="10552110" y="946150"/>
                </a:lnTo>
                <a:lnTo>
                  <a:pt x="10671172" y="1139825"/>
                </a:lnTo>
                <a:lnTo>
                  <a:pt x="10790235" y="1333501"/>
                </a:lnTo>
                <a:lnTo>
                  <a:pt x="10790235" y="946150"/>
                </a:lnTo>
                <a:lnTo>
                  <a:pt x="10869610" y="946150"/>
                </a:lnTo>
                <a:lnTo>
                  <a:pt x="10869610" y="1458913"/>
                </a:lnTo>
                <a:lnTo>
                  <a:pt x="10772772" y="1458913"/>
                </a:lnTo>
                <a:lnTo>
                  <a:pt x="10650535" y="1260475"/>
                </a:lnTo>
                <a:lnTo>
                  <a:pt x="10528297" y="1062038"/>
                </a:lnTo>
                <a:lnTo>
                  <a:pt x="10528297" y="1458913"/>
                </a:lnTo>
                <a:lnTo>
                  <a:pt x="10448922" y="1458913"/>
                </a:lnTo>
                <a:close/>
                <a:moveTo>
                  <a:pt x="10185397" y="946150"/>
                </a:moveTo>
                <a:lnTo>
                  <a:pt x="10267947" y="946150"/>
                </a:lnTo>
                <a:lnTo>
                  <a:pt x="10267947" y="1458913"/>
                </a:lnTo>
                <a:lnTo>
                  <a:pt x="10185397" y="1458913"/>
                </a:lnTo>
                <a:close/>
                <a:moveTo>
                  <a:pt x="9656760" y="946150"/>
                </a:moveTo>
                <a:lnTo>
                  <a:pt x="10059985" y="946150"/>
                </a:lnTo>
                <a:lnTo>
                  <a:pt x="10059985" y="1022350"/>
                </a:lnTo>
                <a:lnTo>
                  <a:pt x="9899648" y="1022350"/>
                </a:lnTo>
                <a:lnTo>
                  <a:pt x="9899648" y="1458913"/>
                </a:lnTo>
                <a:lnTo>
                  <a:pt x="9817098" y="1458913"/>
                </a:lnTo>
                <a:lnTo>
                  <a:pt x="9817098" y="1022350"/>
                </a:lnTo>
                <a:lnTo>
                  <a:pt x="9656760" y="1022350"/>
                </a:lnTo>
                <a:close/>
                <a:moveTo>
                  <a:pt x="9336085" y="946150"/>
                </a:moveTo>
                <a:lnTo>
                  <a:pt x="9418635" y="946150"/>
                </a:lnTo>
                <a:lnTo>
                  <a:pt x="9418635" y="1382713"/>
                </a:lnTo>
                <a:lnTo>
                  <a:pt x="9671048" y="1382713"/>
                </a:lnTo>
                <a:lnTo>
                  <a:pt x="9671048" y="1458913"/>
                </a:lnTo>
                <a:lnTo>
                  <a:pt x="9336085" y="1458913"/>
                </a:lnTo>
                <a:close/>
                <a:moveTo>
                  <a:pt x="8766172" y="946150"/>
                </a:moveTo>
                <a:cubicBezTo>
                  <a:pt x="8848414" y="946150"/>
                  <a:pt x="8848414" y="946150"/>
                  <a:pt x="8848414" y="946150"/>
                </a:cubicBezTo>
                <a:cubicBezTo>
                  <a:pt x="8848414" y="1260391"/>
                  <a:pt x="8848414" y="1260391"/>
                  <a:pt x="8848414" y="1260391"/>
                </a:cubicBezTo>
                <a:cubicBezTo>
                  <a:pt x="8848414" y="1297706"/>
                  <a:pt x="8861356" y="1331038"/>
                  <a:pt x="8883900" y="1355146"/>
                </a:cubicBezTo>
                <a:cubicBezTo>
                  <a:pt x="8906443" y="1379044"/>
                  <a:pt x="8939006" y="1393718"/>
                  <a:pt x="8978249" y="1393718"/>
                </a:cubicBezTo>
                <a:cubicBezTo>
                  <a:pt x="9017074" y="1393718"/>
                  <a:pt x="9049219" y="1379044"/>
                  <a:pt x="9071972" y="1355146"/>
                </a:cubicBezTo>
                <a:cubicBezTo>
                  <a:pt x="9094515" y="1331038"/>
                  <a:pt x="9107457" y="1297706"/>
                  <a:pt x="9107457" y="1260391"/>
                </a:cubicBezTo>
                <a:cubicBezTo>
                  <a:pt x="9107457" y="946150"/>
                  <a:pt x="9107457" y="946150"/>
                  <a:pt x="9107457" y="946150"/>
                </a:cubicBezTo>
                <a:cubicBezTo>
                  <a:pt x="9188447" y="946150"/>
                  <a:pt x="9188447" y="946150"/>
                  <a:pt x="9188447" y="946150"/>
                </a:cubicBezTo>
                <a:cubicBezTo>
                  <a:pt x="9188447" y="1261230"/>
                  <a:pt x="9188447" y="1261230"/>
                  <a:pt x="9188447" y="1261230"/>
                </a:cubicBezTo>
                <a:cubicBezTo>
                  <a:pt x="9188447" y="1321185"/>
                  <a:pt x="9166112" y="1373384"/>
                  <a:pt x="9128539" y="1410489"/>
                </a:cubicBezTo>
                <a:cubicBezTo>
                  <a:pt x="9090758" y="1447804"/>
                  <a:pt x="9038156" y="1470025"/>
                  <a:pt x="8977623" y="1470025"/>
                </a:cubicBezTo>
                <a:cubicBezTo>
                  <a:pt x="8917089" y="1470025"/>
                  <a:pt x="8864278" y="1447804"/>
                  <a:pt x="8826497" y="1410489"/>
                </a:cubicBezTo>
                <a:cubicBezTo>
                  <a:pt x="8788716" y="1373384"/>
                  <a:pt x="8766172" y="1321185"/>
                  <a:pt x="8766172" y="1261230"/>
                </a:cubicBezTo>
                <a:cubicBezTo>
                  <a:pt x="8766172" y="946150"/>
                  <a:pt x="8766172" y="946150"/>
                  <a:pt x="8766172" y="946150"/>
                </a:cubicBezTo>
                <a:close/>
                <a:moveTo>
                  <a:pt x="7737472" y="946150"/>
                </a:moveTo>
                <a:lnTo>
                  <a:pt x="7839072" y="946150"/>
                </a:lnTo>
                <a:lnTo>
                  <a:pt x="7958134" y="1139825"/>
                </a:lnTo>
                <a:lnTo>
                  <a:pt x="8077197" y="1333501"/>
                </a:lnTo>
                <a:lnTo>
                  <a:pt x="8077197" y="946150"/>
                </a:lnTo>
                <a:lnTo>
                  <a:pt x="8156572" y="946150"/>
                </a:lnTo>
                <a:lnTo>
                  <a:pt x="8156572" y="1458913"/>
                </a:lnTo>
                <a:lnTo>
                  <a:pt x="8061322" y="1458913"/>
                </a:lnTo>
                <a:lnTo>
                  <a:pt x="7939084" y="1260475"/>
                </a:lnTo>
                <a:lnTo>
                  <a:pt x="7815259" y="1062038"/>
                </a:lnTo>
                <a:lnTo>
                  <a:pt x="7815259" y="1458913"/>
                </a:lnTo>
                <a:lnTo>
                  <a:pt x="7737472" y="1458913"/>
                </a:lnTo>
                <a:close/>
                <a:moveTo>
                  <a:pt x="11253544" y="936625"/>
                </a:moveTo>
                <a:cubicBezTo>
                  <a:pt x="11284280" y="936625"/>
                  <a:pt x="11313343" y="940389"/>
                  <a:pt x="11340315" y="948334"/>
                </a:cubicBezTo>
                <a:cubicBezTo>
                  <a:pt x="11367287" y="956071"/>
                  <a:pt x="11391959" y="967989"/>
                  <a:pt x="11414331" y="984090"/>
                </a:cubicBezTo>
                <a:cubicBezTo>
                  <a:pt x="11392795" y="1017545"/>
                  <a:pt x="11392795" y="1017545"/>
                  <a:pt x="11392795" y="1017545"/>
                </a:cubicBezTo>
                <a:cubicBezTo>
                  <a:pt x="11371260" y="1051209"/>
                  <a:pt x="11371260" y="1051209"/>
                  <a:pt x="11371260" y="1051209"/>
                </a:cubicBezTo>
                <a:cubicBezTo>
                  <a:pt x="11354114" y="1038036"/>
                  <a:pt x="11335715" y="1028627"/>
                  <a:pt x="11316270" y="1022354"/>
                </a:cubicBezTo>
                <a:cubicBezTo>
                  <a:pt x="11296616" y="1016290"/>
                  <a:pt x="11275498" y="1013363"/>
                  <a:pt x="11252917" y="1013363"/>
                </a:cubicBezTo>
                <a:cubicBezTo>
                  <a:pt x="11201273" y="1013363"/>
                  <a:pt x="11155483" y="1034063"/>
                  <a:pt x="11122657" y="1067936"/>
                </a:cubicBezTo>
                <a:cubicBezTo>
                  <a:pt x="11089622" y="1102019"/>
                  <a:pt x="11069549" y="1149692"/>
                  <a:pt x="11069549" y="1203221"/>
                </a:cubicBezTo>
                <a:cubicBezTo>
                  <a:pt x="11069549" y="1256958"/>
                  <a:pt x="11088785" y="1304631"/>
                  <a:pt x="11120984" y="1338923"/>
                </a:cubicBezTo>
                <a:cubicBezTo>
                  <a:pt x="11153393" y="1373214"/>
                  <a:pt x="11198346" y="1394124"/>
                  <a:pt x="11249990" y="1394124"/>
                </a:cubicBezTo>
                <a:cubicBezTo>
                  <a:pt x="11297452" y="1394124"/>
                  <a:pt x="11335924" y="1378860"/>
                  <a:pt x="11364360" y="1353350"/>
                </a:cubicBezTo>
                <a:cubicBezTo>
                  <a:pt x="11392795" y="1328050"/>
                  <a:pt x="11410986" y="1292295"/>
                  <a:pt x="11418095" y="1251521"/>
                </a:cubicBezTo>
                <a:cubicBezTo>
                  <a:pt x="11244136" y="1251521"/>
                  <a:pt x="11244136" y="1251521"/>
                  <a:pt x="11244136" y="1251521"/>
                </a:cubicBezTo>
                <a:cubicBezTo>
                  <a:pt x="11267971" y="1214303"/>
                  <a:pt x="11267971" y="1214303"/>
                  <a:pt x="11267971" y="1214303"/>
                </a:cubicBezTo>
                <a:cubicBezTo>
                  <a:pt x="11291598" y="1177084"/>
                  <a:pt x="11291598" y="1177084"/>
                  <a:pt x="11291598" y="1177084"/>
                </a:cubicBezTo>
                <a:cubicBezTo>
                  <a:pt x="11496083" y="1177084"/>
                  <a:pt x="11496083" y="1177084"/>
                  <a:pt x="11496083" y="1177084"/>
                </a:cubicBezTo>
                <a:cubicBezTo>
                  <a:pt x="11497338" y="1181057"/>
                  <a:pt x="11498174" y="1186911"/>
                  <a:pt x="11498802" y="1193393"/>
                </a:cubicBezTo>
                <a:cubicBezTo>
                  <a:pt x="11499429" y="1199875"/>
                  <a:pt x="11499847" y="1206984"/>
                  <a:pt x="11499847" y="1213466"/>
                </a:cubicBezTo>
                <a:cubicBezTo>
                  <a:pt x="11499847" y="1286231"/>
                  <a:pt x="11474339" y="1350214"/>
                  <a:pt x="11430222" y="1396215"/>
                </a:cubicBezTo>
                <a:cubicBezTo>
                  <a:pt x="11386105" y="1442216"/>
                  <a:pt x="11323379" y="1470025"/>
                  <a:pt x="11249154" y="1470025"/>
                </a:cubicBezTo>
                <a:cubicBezTo>
                  <a:pt x="11175137" y="1470025"/>
                  <a:pt x="11109066" y="1440334"/>
                  <a:pt x="11061813" y="1392242"/>
                </a:cubicBezTo>
                <a:cubicBezTo>
                  <a:pt x="11014351" y="1344150"/>
                  <a:pt x="10985497" y="1277449"/>
                  <a:pt x="10985497" y="1203221"/>
                </a:cubicBezTo>
                <a:cubicBezTo>
                  <a:pt x="10985497" y="1129201"/>
                  <a:pt x="11015187" y="1062500"/>
                  <a:pt x="11063695" y="1014408"/>
                </a:cubicBezTo>
                <a:cubicBezTo>
                  <a:pt x="11111994" y="966317"/>
                  <a:pt x="11179110" y="936625"/>
                  <a:pt x="11253544" y="936625"/>
                </a:cubicBezTo>
                <a:close/>
                <a:moveTo>
                  <a:pt x="8471697" y="936625"/>
                </a:moveTo>
                <a:cubicBezTo>
                  <a:pt x="8502452" y="936625"/>
                  <a:pt x="8530906" y="941434"/>
                  <a:pt x="8556850" y="949798"/>
                </a:cubicBezTo>
                <a:cubicBezTo>
                  <a:pt x="8582793" y="958162"/>
                  <a:pt x="8606225" y="970080"/>
                  <a:pt x="8626729" y="984717"/>
                </a:cubicBezTo>
                <a:cubicBezTo>
                  <a:pt x="8626729" y="984717"/>
                  <a:pt x="8626729" y="984717"/>
                  <a:pt x="8606225" y="1017336"/>
                </a:cubicBezTo>
                <a:cubicBezTo>
                  <a:pt x="8606225" y="1017336"/>
                  <a:pt x="8606225" y="1017336"/>
                  <a:pt x="8585722" y="1049745"/>
                </a:cubicBezTo>
                <a:cubicBezTo>
                  <a:pt x="8566474" y="1037409"/>
                  <a:pt x="8547644" y="1027581"/>
                  <a:pt x="8528605" y="1021099"/>
                </a:cubicBezTo>
                <a:cubicBezTo>
                  <a:pt x="8509775" y="1014617"/>
                  <a:pt x="8490736" y="1011063"/>
                  <a:pt x="8471070" y="1011063"/>
                </a:cubicBezTo>
                <a:cubicBezTo>
                  <a:pt x="8441151" y="1011063"/>
                  <a:pt x="8418974" y="1019217"/>
                  <a:pt x="8404328" y="1032181"/>
                </a:cubicBezTo>
                <a:cubicBezTo>
                  <a:pt x="8389683" y="1045354"/>
                  <a:pt x="8382570" y="1063755"/>
                  <a:pt x="8382570" y="1084246"/>
                </a:cubicBezTo>
                <a:cubicBezTo>
                  <a:pt x="8382570" y="1108292"/>
                  <a:pt x="8393449" y="1123556"/>
                  <a:pt x="8412697" y="1135474"/>
                </a:cubicBezTo>
                <a:cubicBezTo>
                  <a:pt x="8432155" y="1147183"/>
                  <a:pt x="8459772" y="1155338"/>
                  <a:pt x="8493038" y="1165165"/>
                </a:cubicBezTo>
                <a:cubicBezTo>
                  <a:pt x="8532789" y="1177293"/>
                  <a:pt x="8571704" y="1190257"/>
                  <a:pt x="8600786" y="1212421"/>
                </a:cubicBezTo>
                <a:cubicBezTo>
                  <a:pt x="8629658" y="1234585"/>
                  <a:pt x="8648697" y="1265740"/>
                  <a:pt x="8648697" y="1314250"/>
                </a:cubicBezTo>
                <a:cubicBezTo>
                  <a:pt x="8648697" y="1359205"/>
                  <a:pt x="8632169" y="1398097"/>
                  <a:pt x="8601413" y="1425906"/>
                </a:cubicBezTo>
                <a:cubicBezTo>
                  <a:pt x="8570658" y="1453507"/>
                  <a:pt x="8525467" y="1470025"/>
                  <a:pt x="8468140" y="1470025"/>
                </a:cubicBezTo>
                <a:cubicBezTo>
                  <a:pt x="8427552" y="1470025"/>
                  <a:pt x="8393031" y="1463125"/>
                  <a:pt x="8363531" y="1452461"/>
                </a:cubicBezTo>
                <a:cubicBezTo>
                  <a:pt x="8333821" y="1441797"/>
                  <a:pt x="8308715" y="1427161"/>
                  <a:pt x="8286747" y="1411479"/>
                </a:cubicBezTo>
                <a:cubicBezTo>
                  <a:pt x="8286747" y="1411479"/>
                  <a:pt x="8286747" y="1411479"/>
                  <a:pt x="8307251" y="1379069"/>
                </a:cubicBezTo>
                <a:cubicBezTo>
                  <a:pt x="8307251" y="1379069"/>
                  <a:pt x="8307251" y="1379069"/>
                  <a:pt x="8327754" y="1346450"/>
                </a:cubicBezTo>
                <a:cubicBezTo>
                  <a:pt x="8349931" y="1360669"/>
                  <a:pt x="8372318" y="1373005"/>
                  <a:pt x="8395541" y="1381578"/>
                </a:cubicBezTo>
                <a:cubicBezTo>
                  <a:pt x="8418765" y="1390360"/>
                  <a:pt x="8442825" y="1395378"/>
                  <a:pt x="8468768" y="1395378"/>
                </a:cubicBezTo>
                <a:cubicBezTo>
                  <a:pt x="8500569" y="1395378"/>
                  <a:pt x="8525048" y="1387224"/>
                  <a:pt x="8541367" y="1373633"/>
                </a:cubicBezTo>
                <a:cubicBezTo>
                  <a:pt x="8557686" y="1360041"/>
                  <a:pt x="8566055" y="1341014"/>
                  <a:pt x="8566055" y="1319477"/>
                </a:cubicBezTo>
                <a:cubicBezTo>
                  <a:pt x="8566055" y="1295640"/>
                  <a:pt x="8554967" y="1280376"/>
                  <a:pt x="8535509" y="1268458"/>
                </a:cubicBezTo>
                <a:cubicBezTo>
                  <a:pt x="8516261" y="1256540"/>
                  <a:pt x="8488644" y="1248176"/>
                  <a:pt x="8455587" y="1238348"/>
                </a:cubicBezTo>
                <a:cubicBezTo>
                  <a:pt x="8415417" y="1226221"/>
                  <a:pt x="8376502" y="1213466"/>
                  <a:pt x="8347630" y="1191511"/>
                </a:cubicBezTo>
                <a:cubicBezTo>
                  <a:pt x="8318758" y="1169556"/>
                  <a:pt x="8299928" y="1138192"/>
                  <a:pt x="8299928" y="1089264"/>
                </a:cubicBezTo>
                <a:cubicBezTo>
                  <a:pt x="8299928" y="1044727"/>
                  <a:pt x="8315829" y="1006463"/>
                  <a:pt x="8345329" y="979489"/>
                </a:cubicBezTo>
                <a:cubicBezTo>
                  <a:pt x="8374828" y="952516"/>
                  <a:pt x="8417718" y="936625"/>
                  <a:pt x="8471697" y="936625"/>
                </a:cubicBezTo>
                <a:close/>
                <a:moveTo>
                  <a:pt x="7349808" y="936625"/>
                </a:moveTo>
                <a:cubicBezTo>
                  <a:pt x="7424849" y="936625"/>
                  <a:pt x="7492344" y="966526"/>
                  <a:pt x="7541183" y="1014826"/>
                </a:cubicBezTo>
                <a:cubicBezTo>
                  <a:pt x="7590023" y="1063127"/>
                  <a:pt x="7619997" y="1129828"/>
                  <a:pt x="7619997" y="1203221"/>
                </a:cubicBezTo>
                <a:cubicBezTo>
                  <a:pt x="7619997" y="1276613"/>
                  <a:pt x="7590023" y="1343314"/>
                  <a:pt x="7541183" y="1391615"/>
                </a:cubicBezTo>
                <a:cubicBezTo>
                  <a:pt x="7492344" y="1440125"/>
                  <a:pt x="7424849" y="1470025"/>
                  <a:pt x="7349808" y="1470025"/>
                </a:cubicBezTo>
                <a:cubicBezTo>
                  <a:pt x="7274767" y="1470025"/>
                  <a:pt x="7207272" y="1440125"/>
                  <a:pt x="7158642" y="1391615"/>
                </a:cubicBezTo>
                <a:cubicBezTo>
                  <a:pt x="7110012" y="1343314"/>
                  <a:pt x="7080247" y="1276613"/>
                  <a:pt x="7080247" y="1203221"/>
                </a:cubicBezTo>
                <a:cubicBezTo>
                  <a:pt x="7080247" y="1129828"/>
                  <a:pt x="7110012" y="1063127"/>
                  <a:pt x="7158642" y="1014826"/>
                </a:cubicBezTo>
                <a:cubicBezTo>
                  <a:pt x="7207272" y="966526"/>
                  <a:pt x="7274767" y="936625"/>
                  <a:pt x="7349808" y="936625"/>
                </a:cubicBezTo>
                <a:close/>
                <a:moveTo>
                  <a:pt x="6837427" y="936625"/>
                </a:moveTo>
                <a:cubicBezTo>
                  <a:pt x="6874092" y="936625"/>
                  <a:pt x="6904891" y="941852"/>
                  <a:pt x="6932756" y="951680"/>
                </a:cubicBezTo>
                <a:cubicBezTo>
                  <a:pt x="6960412" y="961507"/>
                  <a:pt x="6984925" y="975726"/>
                  <a:pt x="7008810" y="993499"/>
                </a:cubicBezTo>
                <a:cubicBezTo>
                  <a:pt x="7008810" y="993499"/>
                  <a:pt x="7008810" y="993499"/>
                  <a:pt x="6987439" y="1026745"/>
                </a:cubicBezTo>
                <a:cubicBezTo>
                  <a:pt x="6987439" y="1026745"/>
                  <a:pt x="6987439" y="1026745"/>
                  <a:pt x="6966278" y="1059991"/>
                </a:cubicBezTo>
                <a:cubicBezTo>
                  <a:pt x="6946584" y="1044727"/>
                  <a:pt x="6926680" y="1032809"/>
                  <a:pt x="6904891" y="1024863"/>
                </a:cubicBezTo>
                <a:cubicBezTo>
                  <a:pt x="6883101" y="1016708"/>
                  <a:pt x="6859845" y="1012526"/>
                  <a:pt x="6833027" y="1012526"/>
                </a:cubicBezTo>
                <a:cubicBezTo>
                  <a:pt x="6782115" y="1012526"/>
                  <a:pt x="6736441" y="1033436"/>
                  <a:pt x="6703338" y="1067727"/>
                </a:cubicBezTo>
                <a:cubicBezTo>
                  <a:pt x="6670444" y="1102019"/>
                  <a:pt x="6649912" y="1149483"/>
                  <a:pt x="6649912" y="1203221"/>
                </a:cubicBezTo>
                <a:cubicBezTo>
                  <a:pt x="6649912" y="1256958"/>
                  <a:pt x="6670444" y="1304631"/>
                  <a:pt x="6703338" y="1338923"/>
                </a:cubicBezTo>
                <a:cubicBezTo>
                  <a:pt x="6736441" y="1373214"/>
                  <a:pt x="6782115" y="1393915"/>
                  <a:pt x="6833027" y="1393915"/>
                </a:cubicBezTo>
                <a:cubicBezTo>
                  <a:pt x="6859845" y="1393915"/>
                  <a:pt x="6883101" y="1389733"/>
                  <a:pt x="6904891" y="1381787"/>
                </a:cubicBezTo>
                <a:cubicBezTo>
                  <a:pt x="6926680" y="1373633"/>
                  <a:pt x="6946584" y="1361923"/>
                  <a:pt x="6966278" y="1346450"/>
                </a:cubicBezTo>
                <a:cubicBezTo>
                  <a:pt x="6966278" y="1346450"/>
                  <a:pt x="6966278" y="1346450"/>
                  <a:pt x="6987439" y="1379696"/>
                </a:cubicBezTo>
                <a:cubicBezTo>
                  <a:pt x="6987439" y="1379696"/>
                  <a:pt x="6987439" y="1379696"/>
                  <a:pt x="7008810" y="1412942"/>
                </a:cubicBezTo>
                <a:cubicBezTo>
                  <a:pt x="6984925" y="1430924"/>
                  <a:pt x="6960412" y="1445143"/>
                  <a:pt x="6932756" y="1454970"/>
                </a:cubicBezTo>
                <a:cubicBezTo>
                  <a:pt x="6904891" y="1464589"/>
                  <a:pt x="6874092" y="1470025"/>
                  <a:pt x="6837427" y="1470025"/>
                </a:cubicBezTo>
                <a:cubicBezTo>
                  <a:pt x="6761373" y="1470025"/>
                  <a:pt x="6693491" y="1440334"/>
                  <a:pt x="6644674" y="1392242"/>
                </a:cubicBezTo>
                <a:cubicBezTo>
                  <a:pt x="6595648" y="1344150"/>
                  <a:pt x="6565897" y="1277449"/>
                  <a:pt x="6565897" y="1203221"/>
                </a:cubicBezTo>
                <a:cubicBezTo>
                  <a:pt x="6565897" y="1129201"/>
                  <a:pt x="6595648" y="1062500"/>
                  <a:pt x="6644674" y="1014408"/>
                </a:cubicBezTo>
                <a:cubicBezTo>
                  <a:pt x="6693491" y="966107"/>
                  <a:pt x="6761373" y="936625"/>
                  <a:pt x="6837427" y="936625"/>
                </a:cubicBezTo>
                <a:close/>
                <a:moveTo>
                  <a:pt x="501650" y="477838"/>
                </a:moveTo>
                <a:cubicBezTo>
                  <a:pt x="501650" y="477838"/>
                  <a:pt x="501650" y="477838"/>
                  <a:pt x="501650" y="981076"/>
                </a:cubicBezTo>
                <a:cubicBezTo>
                  <a:pt x="501650" y="981076"/>
                  <a:pt x="501650" y="981076"/>
                  <a:pt x="786010" y="981076"/>
                </a:cubicBezTo>
                <a:cubicBezTo>
                  <a:pt x="786010" y="981076"/>
                  <a:pt x="786010" y="981076"/>
                  <a:pt x="1070579" y="981076"/>
                </a:cubicBezTo>
                <a:cubicBezTo>
                  <a:pt x="1142870" y="981076"/>
                  <a:pt x="1207013" y="953710"/>
                  <a:pt x="1253188" y="908588"/>
                </a:cubicBezTo>
                <a:cubicBezTo>
                  <a:pt x="1299153" y="863466"/>
                  <a:pt x="1327150" y="800169"/>
                  <a:pt x="1327150" y="727681"/>
                </a:cubicBezTo>
                <a:cubicBezTo>
                  <a:pt x="1327150" y="655402"/>
                  <a:pt x="1299153" y="592942"/>
                  <a:pt x="1253188" y="548446"/>
                </a:cubicBezTo>
                <a:cubicBezTo>
                  <a:pt x="1207013" y="503951"/>
                  <a:pt x="1142870" y="477838"/>
                  <a:pt x="1070579" y="477838"/>
                </a:cubicBezTo>
                <a:cubicBezTo>
                  <a:pt x="1070579" y="477838"/>
                  <a:pt x="1070579" y="477838"/>
                  <a:pt x="501650" y="477838"/>
                </a:cubicBezTo>
                <a:close/>
                <a:moveTo>
                  <a:pt x="6675435" y="336550"/>
                </a:moveTo>
                <a:cubicBezTo>
                  <a:pt x="6675435" y="487363"/>
                  <a:pt x="6675435" y="487363"/>
                  <a:pt x="6675435" y="487363"/>
                </a:cubicBezTo>
                <a:cubicBezTo>
                  <a:pt x="6808467" y="487363"/>
                  <a:pt x="6808467" y="487363"/>
                  <a:pt x="6808467" y="487363"/>
                </a:cubicBezTo>
                <a:cubicBezTo>
                  <a:pt x="6831475" y="487363"/>
                  <a:pt x="6851346" y="478985"/>
                  <a:pt x="6865570" y="465370"/>
                </a:cubicBezTo>
                <a:cubicBezTo>
                  <a:pt x="6879793" y="451755"/>
                  <a:pt x="6888160" y="432903"/>
                  <a:pt x="6888160" y="411957"/>
                </a:cubicBezTo>
                <a:cubicBezTo>
                  <a:pt x="6888160" y="390801"/>
                  <a:pt x="6879793" y="371949"/>
                  <a:pt x="6865570" y="358334"/>
                </a:cubicBezTo>
                <a:cubicBezTo>
                  <a:pt x="6851346" y="344719"/>
                  <a:pt x="6831475" y="336550"/>
                  <a:pt x="6808467" y="336550"/>
                </a:cubicBezTo>
                <a:cubicBezTo>
                  <a:pt x="6675435" y="336550"/>
                  <a:pt x="6675435" y="336550"/>
                  <a:pt x="6675435" y="336550"/>
                </a:cubicBezTo>
                <a:close/>
                <a:moveTo>
                  <a:pt x="6675435" y="122238"/>
                </a:moveTo>
                <a:cubicBezTo>
                  <a:pt x="6675435" y="265113"/>
                  <a:pt x="6675435" y="265113"/>
                  <a:pt x="6675435" y="265113"/>
                </a:cubicBezTo>
                <a:cubicBezTo>
                  <a:pt x="6795279" y="265113"/>
                  <a:pt x="6795279" y="265113"/>
                  <a:pt x="6795279" y="265113"/>
                </a:cubicBezTo>
                <a:cubicBezTo>
                  <a:pt x="6816822" y="265113"/>
                  <a:pt x="6835228" y="257396"/>
                  <a:pt x="6848404" y="244673"/>
                </a:cubicBezTo>
                <a:cubicBezTo>
                  <a:pt x="6861372" y="231949"/>
                  <a:pt x="6869110" y="214012"/>
                  <a:pt x="6869110" y="193571"/>
                </a:cubicBezTo>
                <a:cubicBezTo>
                  <a:pt x="6869110" y="173131"/>
                  <a:pt x="6861372" y="155402"/>
                  <a:pt x="6848404" y="142679"/>
                </a:cubicBezTo>
                <a:cubicBezTo>
                  <a:pt x="6835228" y="129747"/>
                  <a:pt x="6816822" y="122238"/>
                  <a:pt x="6795279" y="122238"/>
                </a:cubicBezTo>
                <a:cubicBezTo>
                  <a:pt x="6675435" y="122238"/>
                  <a:pt x="6675435" y="122238"/>
                  <a:pt x="6675435" y="122238"/>
                </a:cubicBezTo>
                <a:close/>
                <a:moveTo>
                  <a:pt x="8850791" y="114300"/>
                </a:moveTo>
                <a:cubicBezTo>
                  <a:pt x="8799203" y="114300"/>
                  <a:pt x="8753045" y="135269"/>
                  <a:pt x="8719837" y="169657"/>
                </a:cubicBezTo>
                <a:cubicBezTo>
                  <a:pt x="8686419" y="204046"/>
                  <a:pt x="8666160" y="251645"/>
                  <a:pt x="8666160" y="304905"/>
                </a:cubicBezTo>
                <a:cubicBezTo>
                  <a:pt x="8666160" y="357956"/>
                  <a:pt x="8686419" y="405554"/>
                  <a:pt x="8719837" y="439943"/>
                </a:cubicBezTo>
                <a:cubicBezTo>
                  <a:pt x="8753045" y="474332"/>
                  <a:pt x="8799203" y="495300"/>
                  <a:pt x="8850791" y="495300"/>
                </a:cubicBezTo>
                <a:cubicBezTo>
                  <a:pt x="8902588" y="495300"/>
                  <a:pt x="8948954" y="474541"/>
                  <a:pt x="8982163" y="440153"/>
                </a:cubicBezTo>
                <a:cubicBezTo>
                  <a:pt x="9015580" y="405974"/>
                  <a:pt x="9036048" y="358375"/>
                  <a:pt x="9036048" y="304905"/>
                </a:cubicBezTo>
                <a:cubicBezTo>
                  <a:pt x="9036048" y="251645"/>
                  <a:pt x="9015371" y="204046"/>
                  <a:pt x="8981954" y="169657"/>
                </a:cubicBezTo>
                <a:cubicBezTo>
                  <a:pt x="8948536" y="135269"/>
                  <a:pt x="8902170" y="114300"/>
                  <a:pt x="8850791" y="114300"/>
                </a:cubicBezTo>
                <a:close/>
                <a:moveTo>
                  <a:pt x="7335415" y="114300"/>
                </a:moveTo>
                <a:cubicBezTo>
                  <a:pt x="7283845" y="114300"/>
                  <a:pt x="7237515" y="135269"/>
                  <a:pt x="7203974" y="169657"/>
                </a:cubicBezTo>
                <a:cubicBezTo>
                  <a:pt x="7170642" y="204046"/>
                  <a:pt x="7150097" y="251645"/>
                  <a:pt x="7150097" y="304905"/>
                </a:cubicBezTo>
                <a:cubicBezTo>
                  <a:pt x="7150097" y="357956"/>
                  <a:pt x="7170642" y="405554"/>
                  <a:pt x="7203974" y="439943"/>
                </a:cubicBezTo>
                <a:cubicBezTo>
                  <a:pt x="7237515" y="474332"/>
                  <a:pt x="7283845" y="495300"/>
                  <a:pt x="7335415" y="495300"/>
                </a:cubicBezTo>
                <a:cubicBezTo>
                  <a:pt x="7387405" y="495300"/>
                  <a:pt x="7433944" y="474541"/>
                  <a:pt x="7467486" y="440153"/>
                </a:cubicBezTo>
                <a:cubicBezTo>
                  <a:pt x="7501028" y="405974"/>
                  <a:pt x="7521572" y="358375"/>
                  <a:pt x="7521572" y="304905"/>
                </a:cubicBezTo>
                <a:cubicBezTo>
                  <a:pt x="7521572" y="251645"/>
                  <a:pt x="7500818" y="204046"/>
                  <a:pt x="7467067" y="169657"/>
                </a:cubicBezTo>
                <a:cubicBezTo>
                  <a:pt x="7433525" y="135269"/>
                  <a:pt x="7386986" y="114300"/>
                  <a:pt x="7335415" y="114300"/>
                </a:cubicBezTo>
                <a:close/>
                <a:moveTo>
                  <a:pt x="9237660" y="49213"/>
                </a:moveTo>
                <a:lnTo>
                  <a:pt x="9339260" y="49213"/>
                </a:lnTo>
                <a:lnTo>
                  <a:pt x="9458322" y="242888"/>
                </a:lnTo>
                <a:lnTo>
                  <a:pt x="9578972" y="436563"/>
                </a:lnTo>
                <a:lnTo>
                  <a:pt x="9578972" y="49213"/>
                </a:lnTo>
                <a:lnTo>
                  <a:pt x="9656760" y="49213"/>
                </a:lnTo>
                <a:lnTo>
                  <a:pt x="9656760" y="560388"/>
                </a:lnTo>
                <a:lnTo>
                  <a:pt x="9561510" y="560388"/>
                </a:lnTo>
                <a:lnTo>
                  <a:pt x="9439272" y="363538"/>
                </a:lnTo>
                <a:lnTo>
                  <a:pt x="9317035" y="165101"/>
                </a:lnTo>
                <a:lnTo>
                  <a:pt x="9317035" y="560388"/>
                </a:lnTo>
                <a:lnTo>
                  <a:pt x="9237660" y="560388"/>
                </a:lnTo>
                <a:close/>
                <a:moveTo>
                  <a:pt x="8126410" y="49213"/>
                </a:moveTo>
                <a:lnTo>
                  <a:pt x="8529635" y="49213"/>
                </a:lnTo>
                <a:lnTo>
                  <a:pt x="8529635" y="125413"/>
                </a:lnTo>
                <a:lnTo>
                  <a:pt x="8369298" y="125413"/>
                </a:lnTo>
                <a:lnTo>
                  <a:pt x="8369298" y="560388"/>
                </a:lnTo>
                <a:lnTo>
                  <a:pt x="8285160" y="560388"/>
                </a:lnTo>
                <a:lnTo>
                  <a:pt x="8285160" y="125413"/>
                </a:lnTo>
                <a:lnTo>
                  <a:pt x="8126410" y="125413"/>
                </a:lnTo>
                <a:close/>
                <a:moveTo>
                  <a:pt x="6592885" y="49213"/>
                </a:moveTo>
                <a:cubicBezTo>
                  <a:pt x="6795851" y="49213"/>
                  <a:pt x="6795851" y="49213"/>
                  <a:pt x="6795851" y="49213"/>
                </a:cubicBezTo>
                <a:cubicBezTo>
                  <a:pt x="6840537" y="49213"/>
                  <a:pt x="6879794" y="63633"/>
                  <a:pt x="6907775" y="87875"/>
                </a:cubicBezTo>
                <a:cubicBezTo>
                  <a:pt x="6935756" y="112117"/>
                  <a:pt x="6952670" y="146182"/>
                  <a:pt x="6952670" y="185680"/>
                </a:cubicBezTo>
                <a:cubicBezTo>
                  <a:pt x="6952670" y="208041"/>
                  <a:pt x="6946823" y="228103"/>
                  <a:pt x="6936382" y="245658"/>
                </a:cubicBezTo>
                <a:cubicBezTo>
                  <a:pt x="6925733" y="263004"/>
                  <a:pt x="6910698" y="277633"/>
                  <a:pt x="6892114" y="288709"/>
                </a:cubicBezTo>
                <a:cubicBezTo>
                  <a:pt x="6916963" y="300621"/>
                  <a:pt x="6937009" y="318176"/>
                  <a:pt x="6950791" y="339492"/>
                </a:cubicBezTo>
                <a:cubicBezTo>
                  <a:pt x="6964572" y="360808"/>
                  <a:pt x="6972298" y="385677"/>
                  <a:pt x="6972298" y="412845"/>
                </a:cubicBezTo>
                <a:cubicBezTo>
                  <a:pt x="6972298" y="454015"/>
                  <a:pt x="6955384" y="491005"/>
                  <a:pt x="6926359" y="517546"/>
                </a:cubicBezTo>
                <a:cubicBezTo>
                  <a:pt x="6897543" y="544087"/>
                  <a:pt x="6856616" y="560388"/>
                  <a:pt x="6808798" y="560388"/>
                </a:cubicBezTo>
                <a:cubicBezTo>
                  <a:pt x="6592885" y="560388"/>
                  <a:pt x="6592885" y="560388"/>
                  <a:pt x="6592885" y="560388"/>
                </a:cubicBezTo>
                <a:cubicBezTo>
                  <a:pt x="6592885" y="49213"/>
                  <a:pt x="6592885" y="49213"/>
                  <a:pt x="6592885" y="49213"/>
                </a:cubicBezTo>
                <a:close/>
                <a:moveTo>
                  <a:pt x="8850790" y="38100"/>
                </a:moveTo>
                <a:cubicBezTo>
                  <a:pt x="8925610" y="38100"/>
                  <a:pt x="8992907" y="68001"/>
                  <a:pt x="9041603" y="116301"/>
                </a:cubicBezTo>
                <a:cubicBezTo>
                  <a:pt x="9090299" y="164602"/>
                  <a:pt x="9120185" y="231303"/>
                  <a:pt x="9120185" y="304905"/>
                </a:cubicBezTo>
                <a:cubicBezTo>
                  <a:pt x="9120185" y="378297"/>
                  <a:pt x="9090299" y="444998"/>
                  <a:pt x="9041603" y="493090"/>
                </a:cubicBezTo>
                <a:cubicBezTo>
                  <a:pt x="8992907" y="541600"/>
                  <a:pt x="8925610" y="571500"/>
                  <a:pt x="8850790" y="571500"/>
                </a:cubicBezTo>
                <a:cubicBezTo>
                  <a:pt x="8775761" y="571500"/>
                  <a:pt x="8708673" y="541600"/>
                  <a:pt x="8660186" y="493090"/>
                </a:cubicBezTo>
                <a:cubicBezTo>
                  <a:pt x="8611699" y="444998"/>
                  <a:pt x="8582022" y="378297"/>
                  <a:pt x="8582022" y="304905"/>
                </a:cubicBezTo>
                <a:cubicBezTo>
                  <a:pt x="8582022" y="231303"/>
                  <a:pt x="8611699" y="164602"/>
                  <a:pt x="8660186" y="116301"/>
                </a:cubicBezTo>
                <a:cubicBezTo>
                  <a:pt x="8708673" y="68001"/>
                  <a:pt x="8775761" y="38100"/>
                  <a:pt x="8850790" y="38100"/>
                </a:cubicBezTo>
                <a:close/>
                <a:moveTo>
                  <a:pt x="7870035" y="38100"/>
                </a:moveTo>
                <a:cubicBezTo>
                  <a:pt x="7871499" y="38100"/>
                  <a:pt x="7871499" y="38100"/>
                  <a:pt x="7871499" y="38100"/>
                </a:cubicBezTo>
                <a:cubicBezTo>
                  <a:pt x="7901627" y="38309"/>
                  <a:pt x="7929663" y="42909"/>
                  <a:pt x="7955187" y="51273"/>
                </a:cubicBezTo>
                <a:cubicBezTo>
                  <a:pt x="7981131" y="59637"/>
                  <a:pt x="8004563" y="71764"/>
                  <a:pt x="8025067" y="86401"/>
                </a:cubicBezTo>
                <a:cubicBezTo>
                  <a:pt x="8004563" y="118811"/>
                  <a:pt x="8004563" y="118811"/>
                  <a:pt x="8004563" y="118811"/>
                </a:cubicBezTo>
                <a:cubicBezTo>
                  <a:pt x="7984060" y="151429"/>
                  <a:pt x="7984060" y="151429"/>
                  <a:pt x="7984060" y="151429"/>
                </a:cubicBezTo>
                <a:cubicBezTo>
                  <a:pt x="7964811" y="138884"/>
                  <a:pt x="7945982" y="129265"/>
                  <a:pt x="7926943" y="122574"/>
                </a:cubicBezTo>
                <a:cubicBezTo>
                  <a:pt x="7908113" y="116092"/>
                  <a:pt x="7889074" y="112538"/>
                  <a:pt x="7869198" y="112538"/>
                </a:cubicBezTo>
                <a:cubicBezTo>
                  <a:pt x="7839280" y="112538"/>
                  <a:pt x="7817312" y="120692"/>
                  <a:pt x="7802666" y="133865"/>
                </a:cubicBezTo>
                <a:cubicBezTo>
                  <a:pt x="7788021" y="147038"/>
                  <a:pt x="7780907" y="165230"/>
                  <a:pt x="7780907" y="185721"/>
                </a:cubicBezTo>
                <a:cubicBezTo>
                  <a:pt x="7780907" y="209767"/>
                  <a:pt x="7791787" y="225031"/>
                  <a:pt x="7811035" y="236949"/>
                </a:cubicBezTo>
                <a:cubicBezTo>
                  <a:pt x="7830283" y="248658"/>
                  <a:pt x="7857900" y="257022"/>
                  <a:pt x="7891166" y="266849"/>
                </a:cubicBezTo>
                <a:cubicBezTo>
                  <a:pt x="7931127" y="278977"/>
                  <a:pt x="7970042" y="291941"/>
                  <a:pt x="7998914" y="313896"/>
                </a:cubicBezTo>
                <a:cubicBezTo>
                  <a:pt x="8027996" y="336060"/>
                  <a:pt x="8047035" y="367424"/>
                  <a:pt x="8047035" y="415934"/>
                </a:cubicBezTo>
                <a:cubicBezTo>
                  <a:pt x="8047035" y="460889"/>
                  <a:pt x="8030506" y="499781"/>
                  <a:pt x="7999751" y="527381"/>
                </a:cubicBezTo>
                <a:cubicBezTo>
                  <a:pt x="7968787" y="554982"/>
                  <a:pt x="7923804" y="571500"/>
                  <a:pt x="7866478" y="571500"/>
                </a:cubicBezTo>
                <a:cubicBezTo>
                  <a:pt x="7825890" y="571500"/>
                  <a:pt x="7791368" y="564809"/>
                  <a:pt x="7761659" y="554145"/>
                </a:cubicBezTo>
                <a:cubicBezTo>
                  <a:pt x="7731950" y="543272"/>
                  <a:pt x="7707053" y="528845"/>
                  <a:pt x="7685085" y="512954"/>
                </a:cubicBezTo>
                <a:cubicBezTo>
                  <a:pt x="7725883" y="447925"/>
                  <a:pt x="7725883" y="447925"/>
                  <a:pt x="7725883" y="447925"/>
                </a:cubicBezTo>
                <a:cubicBezTo>
                  <a:pt x="7748269" y="462353"/>
                  <a:pt x="7770656" y="474480"/>
                  <a:pt x="7793879" y="483053"/>
                </a:cubicBezTo>
                <a:cubicBezTo>
                  <a:pt x="7816893" y="491835"/>
                  <a:pt x="7841163" y="497063"/>
                  <a:pt x="7867106" y="497063"/>
                </a:cubicBezTo>
                <a:cubicBezTo>
                  <a:pt x="7898907" y="497063"/>
                  <a:pt x="7923177" y="488699"/>
                  <a:pt x="7939496" y="475108"/>
                </a:cubicBezTo>
                <a:cubicBezTo>
                  <a:pt x="7956024" y="461516"/>
                  <a:pt x="7964393" y="442489"/>
                  <a:pt x="7964393" y="420952"/>
                </a:cubicBezTo>
                <a:cubicBezTo>
                  <a:pt x="7964393" y="397324"/>
                  <a:pt x="7953095" y="381851"/>
                  <a:pt x="7933847" y="369933"/>
                </a:cubicBezTo>
                <a:cubicBezTo>
                  <a:pt x="7914389" y="358224"/>
                  <a:pt x="7886982" y="349860"/>
                  <a:pt x="7853925" y="339823"/>
                </a:cubicBezTo>
                <a:cubicBezTo>
                  <a:pt x="7813755" y="327696"/>
                  <a:pt x="7774840" y="314941"/>
                  <a:pt x="7745968" y="292986"/>
                </a:cubicBezTo>
                <a:cubicBezTo>
                  <a:pt x="7717095" y="271031"/>
                  <a:pt x="7698266" y="239667"/>
                  <a:pt x="7698266" y="190739"/>
                </a:cubicBezTo>
                <a:cubicBezTo>
                  <a:pt x="7698266" y="146202"/>
                  <a:pt x="7714166" y="107938"/>
                  <a:pt x="7743666" y="80964"/>
                </a:cubicBezTo>
                <a:cubicBezTo>
                  <a:pt x="7772957" y="53991"/>
                  <a:pt x="7815847" y="38100"/>
                  <a:pt x="7870035" y="38100"/>
                </a:cubicBezTo>
                <a:close/>
                <a:moveTo>
                  <a:pt x="7334624" y="38100"/>
                </a:moveTo>
                <a:cubicBezTo>
                  <a:pt x="7409415" y="38100"/>
                  <a:pt x="7476894" y="68001"/>
                  <a:pt x="7525363" y="116301"/>
                </a:cubicBezTo>
                <a:cubicBezTo>
                  <a:pt x="7574040" y="164602"/>
                  <a:pt x="7604123" y="231303"/>
                  <a:pt x="7604123" y="304905"/>
                </a:cubicBezTo>
                <a:cubicBezTo>
                  <a:pt x="7604123" y="378297"/>
                  <a:pt x="7574040" y="444998"/>
                  <a:pt x="7525363" y="493090"/>
                </a:cubicBezTo>
                <a:cubicBezTo>
                  <a:pt x="7476894" y="541600"/>
                  <a:pt x="7409415" y="571500"/>
                  <a:pt x="7334624" y="571500"/>
                </a:cubicBezTo>
                <a:cubicBezTo>
                  <a:pt x="7259833" y="571500"/>
                  <a:pt x="7192562" y="541600"/>
                  <a:pt x="7144094" y="493090"/>
                </a:cubicBezTo>
                <a:cubicBezTo>
                  <a:pt x="7095626" y="444998"/>
                  <a:pt x="7065960" y="378297"/>
                  <a:pt x="7065960" y="304905"/>
                </a:cubicBezTo>
                <a:cubicBezTo>
                  <a:pt x="7065960" y="231303"/>
                  <a:pt x="7095626" y="164602"/>
                  <a:pt x="7144094" y="116301"/>
                </a:cubicBezTo>
                <a:cubicBezTo>
                  <a:pt x="7192562" y="68001"/>
                  <a:pt x="7259833" y="38100"/>
                  <a:pt x="7334624" y="38100"/>
                </a:cubicBezTo>
                <a:close/>
                <a:moveTo>
                  <a:pt x="2766077" y="0"/>
                </a:moveTo>
                <a:cubicBezTo>
                  <a:pt x="2901191" y="0"/>
                  <a:pt x="3028777" y="17359"/>
                  <a:pt x="3146531" y="51449"/>
                </a:cubicBezTo>
                <a:cubicBezTo>
                  <a:pt x="3264077" y="85540"/>
                  <a:pt x="3372000" y="136571"/>
                  <a:pt x="3467375" y="204124"/>
                </a:cubicBezTo>
                <a:cubicBezTo>
                  <a:pt x="3467375" y="204124"/>
                  <a:pt x="3467375" y="204124"/>
                  <a:pt x="3340627" y="403228"/>
                </a:cubicBezTo>
                <a:cubicBezTo>
                  <a:pt x="3340627" y="403228"/>
                  <a:pt x="3340627" y="403228"/>
                  <a:pt x="3213880" y="602542"/>
                </a:cubicBezTo>
                <a:cubicBezTo>
                  <a:pt x="3153015" y="556321"/>
                  <a:pt x="3084622" y="520976"/>
                  <a:pt x="3009743" y="496716"/>
                </a:cubicBezTo>
                <a:cubicBezTo>
                  <a:pt x="2934865" y="472455"/>
                  <a:pt x="2853295" y="459279"/>
                  <a:pt x="2766077" y="457606"/>
                </a:cubicBezTo>
                <a:cubicBezTo>
                  <a:pt x="2556923" y="459279"/>
                  <a:pt x="2368473" y="545655"/>
                  <a:pt x="2232314" y="681180"/>
                </a:cubicBezTo>
                <a:cubicBezTo>
                  <a:pt x="2095946" y="816496"/>
                  <a:pt x="2012073" y="1000960"/>
                  <a:pt x="2012073" y="1198391"/>
                </a:cubicBezTo>
                <a:cubicBezTo>
                  <a:pt x="2012073" y="1399378"/>
                  <a:pt x="2095946" y="1585307"/>
                  <a:pt x="2232314" y="1721250"/>
                </a:cubicBezTo>
                <a:cubicBezTo>
                  <a:pt x="2368473" y="1856984"/>
                  <a:pt x="2556923" y="1942732"/>
                  <a:pt x="2766077" y="1942732"/>
                </a:cubicBezTo>
                <a:cubicBezTo>
                  <a:pt x="2868145" y="1942732"/>
                  <a:pt x="2962893" y="1923700"/>
                  <a:pt x="3050111" y="1886682"/>
                </a:cubicBezTo>
                <a:cubicBezTo>
                  <a:pt x="3137328" y="1849664"/>
                  <a:pt x="3217225" y="1794450"/>
                  <a:pt x="3289594" y="1722086"/>
                </a:cubicBezTo>
                <a:cubicBezTo>
                  <a:pt x="3462565" y="1549125"/>
                  <a:pt x="3493101" y="1332661"/>
                  <a:pt x="3543925" y="1095493"/>
                </a:cubicBezTo>
                <a:cubicBezTo>
                  <a:pt x="3595168" y="858533"/>
                  <a:pt x="3666699" y="600869"/>
                  <a:pt x="3921866" y="345714"/>
                </a:cubicBezTo>
                <a:cubicBezTo>
                  <a:pt x="4028953" y="238633"/>
                  <a:pt x="4155701" y="152256"/>
                  <a:pt x="4300646" y="92441"/>
                </a:cubicBezTo>
                <a:cubicBezTo>
                  <a:pt x="4445590" y="32836"/>
                  <a:pt x="4608522" y="0"/>
                  <a:pt x="4787977" y="0"/>
                </a:cubicBezTo>
                <a:cubicBezTo>
                  <a:pt x="4922882" y="0"/>
                  <a:pt x="5050676" y="18823"/>
                  <a:pt x="5168221" y="54796"/>
                </a:cubicBezTo>
                <a:cubicBezTo>
                  <a:pt x="5285976" y="90559"/>
                  <a:pt x="5393900" y="143054"/>
                  <a:pt x="5489275" y="210607"/>
                </a:cubicBezTo>
                <a:cubicBezTo>
                  <a:pt x="5489275" y="210607"/>
                  <a:pt x="5489275" y="210607"/>
                  <a:pt x="5364200" y="409921"/>
                </a:cubicBezTo>
                <a:cubicBezTo>
                  <a:pt x="5364200" y="409921"/>
                  <a:pt x="5364200" y="409921"/>
                  <a:pt x="5239125" y="609025"/>
                </a:cubicBezTo>
                <a:cubicBezTo>
                  <a:pt x="5176588" y="563014"/>
                  <a:pt x="5107357" y="525996"/>
                  <a:pt x="5031643" y="500480"/>
                </a:cubicBezTo>
                <a:cubicBezTo>
                  <a:pt x="4955929" y="474965"/>
                  <a:pt x="4873522" y="460952"/>
                  <a:pt x="4784631" y="460952"/>
                </a:cubicBezTo>
                <a:cubicBezTo>
                  <a:pt x="4580495" y="460952"/>
                  <a:pt x="4396857" y="544818"/>
                  <a:pt x="4264462" y="679089"/>
                </a:cubicBezTo>
                <a:cubicBezTo>
                  <a:pt x="4131857" y="813149"/>
                  <a:pt x="4050287" y="997614"/>
                  <a:pt x="4050287" y="1198391"/>
                </a:cubicBezTo>
                <a:cubicBezTo>
                  <a:pt x="4050287" y="1402724"/>
                  <a:pt x="4131021" y="1589489"/>
                  <a:pt x="4262370" y="1725223"/>
                </a:cubicBezTo>
                <a:cubicBezTo>
                  <a:pt x="4393720" y="1861167"/>
                  <a:pt x="4575477" y="1945870"/>
                  <a:pt x="4778147" y="1945870"/>
                </a:cubicBezTo>
                <a:cubicBezTo>
                  <a:pt x="4939406" y="1945870"/>
                  <a:pt x="5080167" y="1893165"/>
                  <a:pt x="5191438" y="1804280"/>
                </a:cubicBezTo>
                <a:cubicBezTo>
                  <a:pt x="5302499" y="1715394"/>
                  <a:pt x="5384070" y="1590326"/>
                  <a:pt x="5426737" y="1445390"/>
                </a:cubicBezTo>
                <a:cubicBezTo>
                  <a:pt x="5426737" y="1445390"/>
                  <a:pt x="5426737" y="1445390"/>
                  <a:pt x="4708917" y="1445390"/>
                </a:cubicBezTo>
                <a:cubicBezTo>
                  <a:pt x="4708917" y="1445390"/>
                  <a:pt x="4708917" y="1445390"/>
                  <a:pt x="4850515" y="1223279"/>
                </a:cubicBezTo>
                <a:cubicBezTo>
                  <a:pt x="4850515" y="1223279"/>
                  <a:pt x="4850515" y="1223279"/>
                  <a:pt x="4992113" y="1000960"/>
                </a:cubicBezTo>
                <a:cubicBezTo>
                  <a:pt x="4992113" y="1000960"/>
                  <a:pt x="4992113" y="1000960"/>
                  <a:pt x="5457901" y="1000960"/>
                </a:cubicBezTo>
                <a:cubicBezTo>
                  <a:pt x="5457901" y="1000960"/>
                  <a:pt x="5457901" y="1000960"/>
                  <a:pt x="5924108" y="1000960"/>
                </a:cubicBezTo>
                <a:cubicBezTo>
                  <a:pt x="5928919" y="1033796"/>
                  <a:pt x="5933102" y="1066840"/>
                  <a:pt x="5936030" y="1100094"/>
                </a:cubicBezTo>
                <a:cubicBezTo>
                  <a:pt x="5938749" y="1133557"/>
                  <a:pt x="5940422" y="1167229"/>
                  <a:pt x="5940422" y="1201738"/>
                </a:cubicBezTo>
                <a:cubicBezTo>
                  <a:pt x="5940422" y="1532602"/>
                  <a:pt x="5812001" y="1833141"/>
                  <a:pt x="5600963" y="2050860"/>
                </a:cubicBezTo>
                <a:cubicBezTo>
                  <a:pt x="5389717" y="2268578"/>
                  <a:pt x="5095854" y="2403475"/>
                  <a:pt x="4764970" y="2403475"/>
                </a:cubicBezTo>
                <a:cubicBezTo>
                  <a:pt x="4549331" y="2403475"/>
                  <a:pt x="4350006" y="2352653"/>
                  <a:pt x="4178290" y="2262513"/>
                </a:cubicBezTo>
                <a:cubicBezTo>
                  <a:pt x="4006784" y="2172372"/>
                  <a:pt x="3862676" y="2043121"/>
                  <a:pt x="3757265" y="1886682"/>
                </a:cubicBezTo>
                <a:cubicBezTo>
                  <a:pt x="3647040" y="2044794"/>
                  <a:pt x="3502931" y="2173836"/>
                  <a:pt x="3332469" y="2263558"/>
                </a:cubicBezTo>
                <a:cubicBezTo>
                  <a:pt x="3162009" y="2353490"/>
                  <a:pt x="2965403" y="2403475"/>
                  <a:pt x="2749555" y="2403475"/>
                </a:cubicBezTo>
                <a:cubicBezTo>
                  <a:pt x="2566961" y="2403475"/>
                  <a:pt x="2395664" y="2364993"/>
                  <a:pt x="2242563" y="2295766"/>
                </a:cubicBezTo>
                <a:cubicBezTo>
                  <a:pt x="2089461" y="2226540"/>
                  <a:pt x="1954347" y="2126988"/>
                  <a:pt x="1844121" y="2005266"/>
                </a:cubicBezTo>
                <a:cubicBezTo>
                  <a:pt x="1783258" y="2108792"/>
                  <a:pt x="1694366" y="2196214"/>
                  <a:pt x="1583096" y="2257493"/>
                </a:cubicBezTo>
                <a:cubicBezTo>
                  <a:pt x="1472034" y="2318772"/>
                  <a:pt x="1338593" y="2354117"/>
                  <a:pt x="1188838" y="2354117"/>
                </a:cubicBezTo>
                <a:cubicBezTo>
                  <a:pt x="1188838" y="2354117"/>
                  <a:pt x="1188838" y="2354117"/>
                  <a:pt x="0" y="2354117"/>
                </a:cubicBezTo>
                <a:cubicBezTo>
                  <a:pt x="0" y="2354117"/>
                  <a:pt x="0" y="2354117"/>
                  <a:pt x="0" y="1201738"/>
                </a:cubicBezTo>
                <a:cubicBezTo>
                  <a:pt x="0" y="1201738"/>
                  <a:pt x="0" y="1201738"/>
                  <a:pt x="0" y="49358"/>
                </a:cubicBezTo>
                <a:cubicBezTo>
                  <a:pt x="0" y="49358"/>
                  <a:pt x="0" y="49358"/>
                  <a:pt x="538575" y="49358"/>
                </a:cubicBezTo>
                <a:cubicBezTo>
                  <a:pt x="538575" y="49358"/>
                  <a:pt x="538575" y="49358"/>
                  <a:pt x="1076940" y="49358"/>
                </a:cubicBezTo>
                <a:cubicBezTo>
                  <a:pt x="1249702" y="49358"/>
                  <a:pt x="1402804" y="96206"/>
                  <a:pt x="1523487" y="176099"/>
                </a:cubicBezTo>
                <a:cubicBezTo>
                  <a:pt x="1643960" y="255992"/>
                  <a:pt x="1732223" y="368720"/>
                  <a:pt x="1774892" y="500480"/>
                </a:cubicBezTo>
                <a:cubicBezTo>
                  <a:pt x="1883653" y="350524"/>
                  <a:pt x="2027552" y="225457"/>
                  <a:pt x="2196549" y="137826"/>
                </a:cubicBezTo>
                <a:cubicBezTo>
                  <a:pt x="2365129" y="50195"/>
                  <a:pt x="2558596" y="0"/>
                  <a:pt x="276607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ea typeface="Meiryo UI" panose="020B0604030504040204" pitchFamily="50" charset="-128"/>
            </a:endParaRPr>
          </a:p>
        </p:txBody>
      </p:sp>
    </p:spTree>
    <p:extLst>
      <p:ext uri="{BB962C8B-B14F-4D97-AF65-F5344CB8AC3E}">
        <p14:creationId xmlns:p14="http://schemas.microsoft.com/office/powerpoint/2010/main" val="7773320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B32ABA0E-27EA-6146-7A4A-BD92063539D0}"/>
              </a:ext>
            </a:extLst>
          </p:cNvPr>
          <p:cNvGraphicFramePr>
            <a:graphicFrameLocks noChangeAspect="1"/>
          </p:cNvGraphicFramePr>
          <p:nvPr userDrawn="1">
            <p:custDataLst>
              <p:tags r:id="rId1"/>
            </p:custDataLst>
            <p:extLst>
              <p:ext uri="{D42A27DB-BD31-4B8C-83A1-F6EECF244321}">
                <p14:modId xmlns:p14="http://schemas.microsoft.com/office/powerpoint/2010/main" val="1536691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4" imgH="486" progId="TCLayout.ActiveDocument.1">
                  <p:embed/>
                </p:oleObj>
              </mc:Choice>
              <mc:Fallback>
                <p:oleObj name="think-cell Slide" r:id="rId3" imgW="484" imgH="486" progId="TCLayout.ActiveDocument.1">
                  <p:embed/>
                  <p:pic>
                    <p:nvPicPr>
                      <p:cNvPr id="3" name="think-cell data - do not delete" hidden="1">
                        <a:extLst>
                          <a:ext uri="{FF2B5EF4-FFF2-40B4-BE49-F238E27FC236}">
                            <a16:creationId xmlns:a16="http://schemas.microsoft.com/office/drawing/2014/main" id="{B32ABA0E-27EA-6146-7A4A-BD92063539D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49" name="Group 48"/>
          <p:cNvGrpSpPr/>
          <p:nvPr userDrawn="1"/>
        </p:nvGrpSpPr>
        <p:grpSpPr>
          <a:xfrm>
            <a:off x="-600" y="-1"/>
            <a:ext cx="12193800" cy="6858001"/>
            <a:chOff x="-600" y="-1"/>
            <a:chExt cx="12193800" cy="6858001"/>
          </a:xfrm>
        </p:grpSpPr>
        <p:sp>
          <p:nvSpPr>
            <p:cNvPr id="50"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latin typeface="+mn-lt"/>
                <a:ea typeface="Meiryo UI" panose="020B0604030504040204" pitchFamily="50" charset="-128"/>
              </a:endParaRPr>
            </a:p>
          </p:txBody>
        </p:sp>
        <p:grpSp>
          <p:nvGrpSpPr>
            <p:cNvPr id="51" name="Baselines / anchors"/>
            <p:cNvGrpSpPr/>
            <p:nvPr userDrawn="1"/>
          </p:nvGrpSpPr>
          <p:grpSpPr>
            <a:xfrm>
              <a:off x="-600" y="622800"/>
              <a:ext cx="12193200" cy="5536800"/>
              <a:chOff x="12623800" y="622800"/>
              <a:chExt cx="11176000" cy="5536800"/>
            </a:xfrm>
          </p:grpSpPr>
          <p:cxnSp>
            <p:nvCxnSpPr>
              <p:cNvPr id="77" name="Straight Connector 76"/>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2" name="Gutter space"/>
            <p:cNvGrpSpPr/>
            <p:nvPr userDrawn="1"/>
          </p:nvGrpSpPr>
          <p:grpSpPr>
            <a:xfrm>
              <a:off x="1277000" y="623550"/>
              <a:ext cx="9638000" cy="5537047"/>
              <a:chOff x="1277000" y="623550"/>
              <a:chExt cx="9638000" cy="5537047"/>
            </a:xfrm>
          </p:grpSpPr>
          <p:sp>
            <p:nvSpPr>
              <p:cNvPr id="66"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eiryo UI" panose="020B0604030504040204" pitchFamily="50" charset="-128"/>
                </a:endParaRPr>
              </a:p>
            </p:txBody>
          </p:sp>
          <p:sp>
            <p:nvSpPr>
              <p:cNvPr id="67"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eiryo UI" panose="020B0604030504040204" pitchFamily="50" charset="-128"/>
                </a:endParaRPr>
              </a:p>
            </p:txBody>
          </p:sp>
          <p:sp>
            <p:nvSpPr>
              <p:cNvPr id="68"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eiryo UI" panose="020B0604030504040204" pitchFamily="50" charset="-128"/>
                </a:endParaRPr>
              </a:p>
            </p:txBody>
          </p:sp>
          <p:sp>
            <p:nvSpPr>
              <p:cNvPr id="69"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eiryo UI" panose="020B0604030504040204" pitchFamily="50" charset="-128"/>
                </a:endParaRPr>
              </a:p>
            </p:txBody>
          </p:sp>
          <p:sp>
            <p:nvSpPr>
              <p:cNvPr id="70"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eiryo UI" panose="020B0604030504040204" pitchFamily="50" charset="-128"/>
                </a:endParaRPr>
              </a:p>
            </p:txBody>
          </p:sp>
          <p:sp>
            <p:nvSpPr>
              <p:cNvPr id="71"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eiryo UI" panose="020B0604030504040204" pitchFamily="50" charset="-128"/>
                </a:endParaRPr>
              </a:p>
            </p:txBody>
          </p:sp>
          <p:sp>
            <p:nvSpPr>
              <p:cNvPr id="72"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eiryo UI" panose="020B0604030504040204" pitchFamily="50" charset="-128"/>
                </a:endParaRPr>
              </a:p>
            </p:txBody>
          </p:sp>
          <p:sp>
            <p:nvSpPr>
              <p:cNvPr id="73"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eiryo UI" panose="020B0604030504040204" pitchFamily="50" charset="-128"/>
                </a:endParaRPr>
              </a:p>
            </p:txBody>
          </p:sp>
          <p:sp>
            <p:nvSpPr>
              <p:cNvPr id="74"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eiryo UI" panose="020B0604030504040204" pitchFamily="50" charset="-128"/>
                </a:endParaRPr>
              </a:p>
            </p:txBody>
          </p:sp>
          <p:sp>
            <p:nvSpPr>
              <p:cNvPr id="75"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eiryo UI" panose="020B0604030504040204" pitchFamily="50" charset="-128"/>
                </a:endParaRPr>
              </a:p>
            </p:txBody>
          </p:sp>
          <p:sp>
            <p:nvSpPr>
              <p:cNvPr id="76"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eiryo UI" panose="020B0604030504040204" pitchFamily="50" charset="-128"/>
                </a:endParaRPr>
              </a:p>
            </p:txBody>
          </p:sp>
        </p:grpSp>
        <p:sp>
          <p:nvSpPr>
            <p:cNvPr id="53"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n-lt"/>
                <a:ea typeface="Meiryo UI" panose="020B0604030504040204" pitchFamily="50" charset="-128"/>
                <a:cs typeface="+mn-cs"/>
              </a:endParaRPr>
            </a:p>
          </p:txBody>
        </p:sp>
        <p:sp>
          <p:nvSpPr>
            <p:cNvPr id="54"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eiryo UI" panose="020B0604030504040204" pitchFamily="50" charset="-128"/>
              </a:endParaRPr>
            </a:p>
          </p:txBody>
        </p:sp>
        <p:sp>
          <p:nvSpPr>
            <p:cNvPr id="57"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eiryo UI" panose="020B0604030504040204" pitchFamily="50" charset="-128"/>
              </a:endParaRPr>
            </a:p>
          </p:txBody>
        </p:sp>
        <p:grpSp>
          <p:nvGrpSpPr>
            <p:cNvPr id="58" name="Five column measure"/>
            <p:cNvGrpSpPr/>
            <p:nvPr userDrawn="1"/>
          </p:nvGrpSpPr>
          <p:grpSpPr>
            <a:xfrm>
              <a:off x="629400" y="5975122"/>
              <a:ext cx="10933200" cy="79536"/>
              <a:chOff x="629400" y="5975122"/>
              <a:chExt cx="10933200" cy="79536"/>
            </a:xfrm>
          </p:grpSpPr>
          <p:sp>
            <p:nvSpPr>
              <p:cNvPr id="61"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eiryo UI" panose="020B0604030504040204" pitchFamily="50" charset="-128"/>
                </a:endParaRPr>
              </a:p>
            </p:txBody>
          </p:sp>
          <p:sp>
            <p:nvSpPr>
              <p:cNvPr id="62"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eiryo UI" panose="020B0604030504040204" pitchFamily="50" charset="-128"/>
                </a:endParaRPr>
              </a:p>
            </p:txBody>
          </p:sp>
          <p:sp>
            <p:nvSpPr>
              <p:cNvPr id="63"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eiryo UI" panose="020B0604030504040204" pitchFamily="50" charset="-128"/>
                </a:endParaRPr>
              </a:p>
            </p:txBody>
          </p:sp>
          <p:sp>
            <p:nvSpPr>
              <p:cNvPr id="64"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eiryo UI" panose="020B0604030504040204" pitchFamily="50" charset="-128"/>
                </a:endParaRPr>
              </a:p>
            </p:txBody>
          </p:sp>
          <p:sp>
            <p:nvSpPr>
              <p:cNvPr id="65"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eiryo UI" panose="020B0604030504040204" pitchFamily="50" charset="-128"/>
                </a:endParaRPr>
              </a:p>
            </p:txBody>
          </p:sp>
        </p:grpSp>
        <p:sp>
          <p:nvSpPr>
            <p:cNvPr id="59"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schemeClr val="bg1"/>
                </a:solidFill>
                <a:latin typeface="+mn-lt"/>
                <a:ea typeface="Meiryo UI" panose="020B0604030504040204" pitchFamily="50" charset="-128"/>
              </a:endParaRPr>
            </a:p>
          </p:txBody>
        </p:sp>
        <p:sp>
          <p:nvSpPr>
            <p:cNvPr id="60"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lumMod val="50000"/>
                    </a:schemeClr>
                  </a:solidFill>
                  <a:effectLst/>
                  <a:uLnTx/>
                  <a:uFillTx/>
                  <a:latin typeface="+mn-lt"/>
                  <a:ea typeface="Meiryo UI" panose="020B0604030504040204" pitchFamily="50" charset="-128"/>
                  <a:cs typeface="+mn-cs"/>
                  <a:sym typeface="Trebuchet MS" panose="020B0603020202020204" pitchFamily="34" charset="0"/>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lumMod val="50000"/>
                    </a:schemeClr>
                  </a:solidFill>
                  <a:effectLst/>
                  <a:uLnTx/>
                  <a:uFillTx/>
                  <a:latin typeface="+mn-lt"/>
                  <a:ea typeface="Meiryo UI" panose="020B0604030504040204" pitchFamily="50" charset="-128"/>
                  <a:cs typeface="+mn-cs"/>
                  <a:sym typeface="Trebuchet MS" panose="020B0603020202020204" pitchFamily="34" charset="0"/>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lumMod val="50000"/>
                    </a:schemeClr>
                  </a:solidFill>
                  <a:effectLst/>
                  <a:uLnTx/>
                  <a:uFillTx/>
                  <a:latin typeface="+mn-lt"/>
                  <a:ea typeface="Meiryo UI" panose="020B0604030504040204" pitchFamily="50" charset="-128"/>
                  <a:cs typeface="+mn-cs"/>
                  <a:sym typeface="Trebuchet MS" panose="020B0603020202020204" pitchFamily="34" charset="0"/>
                </a:rPr>
                <a:t>Source: Include a source for every chart that you use. Separate sources with a semicolon; BCG-related sources go at the end</a:t>
              </a:r>
            </a:p>
          </p:txBody>
        </p:sp>
      </p:grpSp>
      <p:sp>
        <p:nvSpPr>
          <p:cNvPr id="2" name="Date Placeholder 1"/>
          <p:cNvSpPr>
            <a:spLocks noGrp="1"/>
          </p:cNvSpPr>
          <p:nvPr>
            <p:ph type="dt" sz="half" idx="10"/>
          </p:nvPr>
        </p:nvSpPr>
        <p:spPr/>
        <p:txBody>
          <a:bodyPr/>
          <a:lstStyle>
            <a:lvl1pPr>
              <a:defRPr>
                <a:solidFill>
                  <a:schemeClr val="bg1">
                    <a:lumMod val="50000"/>
                  </a:schemeClr>
                </a:solidFill>
                <a:latin typeface="+mn-lt"/>
                <a:ea typeface="Meiryo UI" panose="020B0604030504040204" pitchFamily="50" charset="-128"/>
                <a:sym typeface="Trebuchet MS" panose="020B0603020202020204" pitchFamily="34" charset="0"/>
              </a:defRPr>
            </a:lvl1pPr>
          </a:lstStyle>
          <a:p>
            <a:endParaRPr lang="en-US"/>
          </a:p>
        </p:txBody>
      </p:sp>
      <p:sp>
        <p:nvSpPr>
          <p:cNvPr id="56"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eiryo UI" panose="020B0604030504040204" pitchFamily="50" charset="-128"/>
                <a:sym typeface="Trebuchet MS" panose="020B0603020202020204" pitchFamily="34" charset="0"/>
              </a:rPr>
              <a:t>Copyright © 2025 by Boston Consulting Group. All rights reserved.</a:t>
            </a:r>
          </a:p>
        </p:txBody>
      </p:sp>
    </p:spTree>
    <p:extLst>
      <p:ext uri="{BB962C8B-B14F-4D97-AF65-F5344CB8AC3E}">
        <p14:creationId xmlns:p14="http://schemas.microsoft.com/office/powerpoint/2010/main" val="14383885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86958-D78A-4899-49D2-0A0F00C621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26D3A4-88E6-1405-A825-5BD3411227C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9469F6-ECB5-55B3-DE85-131F06127BF8}"/>
              </a:ext>
            </a:extLst>
          </p:cNvPr>
          <p:cNvSpPr>
            <a:spLocks noGrp="1"/>
          </p:cNvSpPr>
          <p:nvPr>
            <p:ph type="dt" sz="half" idx="10"/>
          </p:nvPr>
        </p:nvSpPr>
        <p:spPr/>
        <p:txBody>
          <a:bodyPr/>
          <a:lstStyle/>
          <a:p>
            <a:fld id="{F433DAFA-91E5-5041-8A6F-F1954D78DFD6}" type="datetimeFigureOut">
              <a:rPr lang="en-US" smtClean="0"/>
              <a:t>6/22/2025</a:t>
            </a:fld>
            <a:endParaRPr lang="en-US"/>
          </a:p>
        </p:txBody>
      </p:sp>
      <p:sp>
        <p:nvSpPr>
          <p:cNvPr id="5" name="Footer Placeholder 4">
            <a:extLst>
              <a:ext uri="{FF2B5EF4-FFF2-40B4-BE49-F238E27FC236}">
                <a16:creationId xmlns:a16="http://schemas.microsoft.com/office/drawing/2014/main" id="{61778E1E-89E1-FD6B-61D9-E5363A4749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73657-82BE-4D2A-0305-36B5D0E48C77}"/>
              </a:ext>
            </a:extLst>
          </p:cNvPr>
          <p:cNvSpPr>
            <a:spLocks noGrp="1"/>
          </p:cNvSpPr>
          <p:nvPr>
            <p:ph type="sldNum" sz="quarter" idx="12"/>
          </p:nvPr>
        </p:nvSpPr>
        <p:spPr/>
        <p:txBody>
          <a:bodyPr/>
          <a:lstStyle/>
          <a:p>
            <a:fld id="{18056B8F-DFAE-E646-BC01-203891103107}" type="slidenum">
              <a:rPr lang="en-US" smtClean="0"/>
              <a:t>‹#›</a:t>
            </a:fld>
            <a:endParaRPr lang="en-US"/>
          </a:p>
        </p:txBody>
      </p:sp>
    </p:spTree>
    <p:extLst>
      <p:ext uri="{BB962C8B-B14F-4D97-AF65-F5344CB8AC3E}">
        <p14:creationId xmlns:p14="http://schemas.microsoft.com/office/powerpoint/2010/main" val="11587780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0255528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84" imgH="384" progId="TCLayout.ActiveDocument.1">
                  <p:embed/>
                </p:oleObj>
              </mc:Choice>
              <mc:Fallback>
                <p:oleObj name="think-cell Slide" r:id="rId6" imgW="384" imgH="384" progId="TCLayout.ActiveDocument.1">
                  <p:embed/>
                  <p:pic>
                    <p:nvPicPr>
                      <p:cNvPr id="3" name="Object 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a:solidFill>
                <a:srgbClr val="FFFFFF"/>
              </a:solidFill>
              <a:latin typeface="Trebuchet MS" panose="020B0603020202020204" pitchFamily="34" charset="0"/>
              <a:ea typeface="Meiryo UI" panose="020B0604030504040204" pitchFamily="50" charset="-128"/>
              <a:cs typeface="+mj-cs"/>
              <a:sym typeface="Trebuchet MS" panose="020B0603020202020204" pitchFamily="34" charset="0"/>
            </a:endParaRPr>
          </a:p>
        </p:txBody>
      </p:sp>
      <p:sp>
        <p:nvSpPr>
          <p:cNvPr id="14" name="Rectangle 13"/>
          <p:cNvSpPr/>
          <p:nvPr userDrawn="1"/>
        </p:nvSpPr>
        <p:spPr>
          <a:xfrm>
            <a:off x="0" y="5279183"/>
            <a:ext cx="12192000" cy="157881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eiryo UI" panose="020B0604030504040204" pitchFamily="50" charset="-128"/>
              <a:sym typeface="Trebuchet MS" panose="020B0603020202020204" pitchFamily="34" charset="0"/>
            </a:endParaRPr>
          </a:p>
        </p:txBody>
      </p:sp>
      <p:pic>
        <p:nvPicPr>
          <p:cNvPr id="18" name="Picture 17"/>
          <p:cNvPicPr>
            <a:picLocks noChangeAspect="1"/>
          </p:cNvPicPr>
          <p:nvPr userDrawn="1"/>
        </p:nvPicPr>
        <p:blipFill rotWithShape="1">
          <a:blip r:embed="rId8">
            <a:extLst>
              <a:ext uri="{28A0092B-C50C-407E-A947-70E740481C1C}">
                <a14:useLocalDpi xmlns:a14="http://schemas.microsoft.com/office/drawing/2010/main" val="0"/>
              </a:ext>
            </a:extLst>
          </a:blip>
          <a:srcRect l="1731" t="8741" r="102" b="27"/>
          <a:stretch/>
        </p:blipFill>
        <p:spPr>
          <a:xfrm rot="16200000" flipH="1">
            <a:off x="8471921" y="1973272"/>
            <a:ext cx="580573" cy="6858000"/>
          </a:xfrm>
          <a:prstGeom prst="rect">
            <a:avLst/>
          </a:prstGeom>
        </p:spPr>
      </p:pic>
      <p:pic>
        <p:nvPicPr>
          <p:cNvPr id="15" name="TitleAndEndImages"/>
          <p:cNvPicPr>
            <a:picLocks noChangeAspect="1"/>
          </p:cNvPicPr>
          <p:nvPr userDrawn="1">
            <p:custDataLst>
              <p:tags r:id="rId3"/>
            </p:custDataLst>
          </p:nvPr>
        </p:nvPicPr>
        <p:blipFill rotWithShape="1">
          <a:blip r:embed="rId9">
            <a:extLst>
              <a:ext uri="{28A0092B-C50C-407E-A947-70E740481C1C}">
                <a14:useLocalDpi xmlns:a14="http://schemas.microsoft.com/office/drawing/2010/main" val="0"/>
              </a:ext>
            </a:extLst>
          </a:blip>
          <a:srcRect/>
          <a:stretch/>
        </p:blipFill>
        <p:spPr>
          <a:xfrm flipH="1">
            <a:off x="0" y="0"/>
            <a:ext cx="12192000" cy="5276850"/>
          </a:xfrm>
          <a:prstGeom prst="rect">
            <a:avLst/>
          </a:prstGeom>
        </p:spPr>
      </p:pic>
      <p:sp>
        <p:nvSpPr>
          <p:cNvPr id="20" name="Picture Placeholder 8"/>
          <p:cNvSpPr>
            <a:spLocks noGrp="1"/>
          </p:cNvSpPr>
          <p:nvPr>
            <p:ph type="pic" sz="quarter" idx="13" hasCustomPrompt="1"/>
          </p:nvPr>
        </p:nvSpPr>
        <p:spPr>
          <a:xfrm>
            <a:off x="9366561" y="5570642"/>
            <a:ext cx="1867935" cy="896833"/>
          </a:xfrm>
          <a:prstGeom prst="rect">
            <a:avLst/>
          </a:prstGeom>
        </p:spPr>
        <p:txBody>
          <a:bodyPr anchor="b"/>
          <a:lstStyle>
            <a:lvl1pPr algn="ctr">
              <a:defRPr sz="1600">
                <a:solidFill>
                  <a:schemeClr val="tx1"/>
                </a:solidFill>
                <a:latin typeface="Trebuchet MS" panose="020B0603020202020204" pitchFamily="34" charset="0"/>
                <a:ea typeface="Meiryo UI" panose="020B0604030504040204" pitchFamily="50" charset="-128"/>
                <a:sym typeface="Trebuchet MS" panose="020B0603020202020204" pitchFamily="34" charset="0"/>
              </a:defRPr>
            </a:lvl1pPr>
          </a:lstStyle>
          <a:p>
            <a:r>
              <a:rPr lang="en-US"/>
              <a:t>Logo</a:t>
            </a:r>
          </a:p>
        </p:txBody>
      </p:sp>
      <p:sp>
        <p:nvSpPr>
          <p:cNvPr id="21" name="Rectangle 20"/>
          <p:cNvSpPr/>
          <p:nvPr userDrawn="1"/>
        </p:nvSpPr>
        <p:spPr bwMode="black">
          <a:xfrm>
            <a:off x="630936" y="626200"/>
            <a:ext cx="8125200" cy="552960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a:solidFill>
                <a:prstClr val="white"/>
              </a:solidFill>
              <a:latin typeface="+mn-lt"/>
              <a:ea typeface="Meiryo UI" panose="020B0604030504040204" pitchFamily="50" charset="-128"/>
              <a:sym typeface="Trebuchet MS" panose="020B0603020202020204" pitchFamily="34" charset="0"/>
            </a:endParaRPr>
          </a:p>
        </p:txBody>
      </p:sp>
      <p:sp>
        <p:nvSpPr>
          <p:cNvPr id="22" name="Text Placeholder 6"/>
          <p:cNvSpPr>
            <a:spLocks noGrp="1"/>
          </p:cNvSpPr>
          <p:nvPr>
            <p:ph type="body" sz="quarter" idx="12" hasCustomPrompt="1"/>
          </p:nvPr>
        </p:nvSpPr>
        <p:spPr bwMode="black">
          <a:xfrm>
            <a:off x="1117415" y="6207842"/>
            <a:ext cx="6868800" cy="327148"/>
          </a:xfrm>
          <a:prstGeom prst="rect">
            <a:avLst/>
          </a:prstGeom>
          <a:noFill/>
        </p:spPr>
        <p:txBody>
          <a:bodyPr anchor="ctr"/>
          <a:lstStyle>
            <a:lvl1pPr algn="l">
              <a:lnSpc>
                <a:spcPct val="110000"/>
              </a:lnSpc>
              <a:buNone/>
              <a:defRPr sz="1200" b="1" cap="all" baseline="0">
                <a:solidFill>
                  <a:schemeClr val="accent5"/>
                </a:solidFill>
                <a:latin typeface="+mn-lt"/>
                <a:ea typeface="Meiryo UI" panose="020B0604030504040204" pitchFamily="50" charset="-128"/>
                <a:sym typeface="Trebuchet MS" panose="020B0603020202020204" pitchFamily="34" charset="0"/>
              </a:defRPr>
            </a:lvl1pPr>
            <a:lvl2pPr algn="ctr">
              <a:buNone/>
              <a:defRPr/>
            </a:lvl2pPr>
            <a:lvl3pPr marL="0" indent="0" algn="ctr">
              <a:buNone/>
              <a:defRPr/>
            </a:lvl3pPr>
            <a:lvl4pPr marL="228600" indent="0" algn="ctr">
              <a:buNone/>
              <a:defRPr/>
            </a:lvl4pPr>
            <a:lvl5pPr marL="457200" indent="0" algn="ctr">
              <a:buNone/>
              <a:defRPr/>
            </a:lvl5pPr>
          </a:lstStyle>
          <a:p>
            <a:pPr lvl="0"/>
            <a:r>
              <a:rPr lang="en-US"/>
              <a:t>Click to edit date/place</a:t>
            </a:r>
          </a:p>
        </p:txBody>
      </p:sp>
      <p:sp>
        <p:nvSpPr>
          <p:cNvPr id="26" name="Subtitle 2"/>
          <p:cNvSpPr>
            <a:spLocks noGrp="1"/>
          </p:cNvSpPr>
          <p:nvPr>
            <p:ph type="subTitle" idx="1" hasCustomPrompt="1"/>
          </p:nvPr>
        </p:nvSpPr>
        <p:spPr bwMode="white">
          <a:xfrm>
            <a:off x="1117415" y="5495706"/>
            <a:ext cx="6868800" cy="436195"/>
          </a:xfrm>
          <a:prstGeom prst="rect">
            <a:avLst/>
          </a:prstGeom>
        </p:spPr>
        <p:txBody>
          <a:bodyPr anchor="ctr"/>
          <a:lstStyle>
            <a:lvl1pPr marL="0" indent="0" algn="l">
              <a:lnSpc>
                <a:spcPct val="110000"/>
              </a:lnSpc>
              <a:buNone/>
              <a:defRPr sz="1600">
                <a:solidFill>
                  <a:schemeClr val="bg1"/>
                </a:solidFill>
                <a:latin typeface="+mn-lt"/>
                <a:ea typeface="Meiryo UI" panose="020B0604030504040204" pitchFamily="50" charset="-128"/>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in sentence case</a:t>
            </a:r>
          </a:p>
        </p:txBody>
      </p:sp>
      <p:sp>
        <p:nvSpPr>
          <p:cNvPr id="27" name="Title 1"/>
          <p:cNvSpPr>
            <a:spLocks noGrp="1"/>
          </p:cNvSpPr>
          <p:nvPr>
            <p:ph type="ctrTitle" hasCustomPrompt="1"/>
          </p:nvPr>
        </p:nvSpPr>
        <p:spPr bwMode="ltGray">
          <a:xfrm>
            <a:off x="1117415" y="1886242"/>
            <a:ext cx="6868800" cy="3138423"/>
          </a:xfrm>
        </p:spPr>
        <p:txBody>
          <a:bodyPr vert="horz" anchor="b">
            <a:normAutofit/>
          </a:bodyPr>
          <a:lstStyle>
            <a:lvl1pPr algn="l">
              <a:lnSpc>
                <a:spcPct val="93000"/>
              </a:lnSpc>
              <a:defRPr sz="5400">
                <a:solidFill>
                  <a:schemeClr val="bg1"/>
                </a:solidFill>
                <a:latin typeface="+mj-lt"/>
                <a:ea typeface="Meiryo UI" panose="020B0604030504040204" pitchFamily="50" charset="-128"/>
                <a:sym typeface="Trebuchet MS" panose="020B0603020202020204" pitchFamily="34" charset="0"/>
              </a:defRPr>
            </a:lvl1pPr>
          </a:lstStyle>
          <a:p>
            <a:r>
              <a:rPr lang="en-US"/>
              <a:t>Title in Title Case</a:t>
            </a:r>
          </a:p>
        </p:txBody>
      </p:sp>
      <p:sp>
        <p:nvSpPr>
          <p:cNvPr id="13" name="Freeform 12"/>
          <p:cNvSpPr>
            <a:spLocks noChangeAspect="1"/>
          </p:cNvSpPr>
          <p:nvPr userDrawn="1">
            <p:custDataLst>
              <p:tags r:id="rId4"/>
            </p:custDataLst>
          </p:nvPr>
        </p:nvSpPr>
        <p:spPr bwMode="auto">
          <a:xfrm>
            <a:off x="1117415" y="1112679"/>
            <a:ext cx="2327644" cy="486479"/>
          </a:xfrm>
          <a:custGeom>
            <a:avLst/>
            <a:gdLst>
              <a:gd name="connsiteX0" fmla="*/ 8982072 w 11499847"/>
              <a:gd name="connsiteY0" fmla="*/ 1919288 h 2403475"/>
              <a:gd name="connsiteX1" fmla="*/ 8982072 w 11499847"/>
              <a:gd name="connsiteY1" fmla="*/ 2105026 h 2403475"/>
              <a:gd name="connsiteX2" fmla="*/ 9098233 w 11499847"/>
              <a:gd name="connsiteY2" fmla="*/ 2105026 h 2403475"/>
              <a:gd name="connsiteX3" fmla="*/ 9164880 w 11499847"/>
              <a:gd name="connsiteY3" fmla="*/ 2080233 h 2403475"/>
              <a:gd name="connsiteX4" fmla="*/ 9191622 w 11499847"/>
              <a:gd name="connsiteY4" fmla="*/ 2011737 h 2403475"/>
              <a:gd name="connsiteX5" fmla="*/ 9164880 w 11499847"/>
              <a:gd name="connsiteY5" fmla="*/ 1944501 h 2403475"/>
              <a:gd name="connsiteX6" fmla="*/ 9098233 w 11499847"/>
              <a:gd name="connsiteY6" fmla="*/ 1919288 h 2403475"/>
              <a:gd name="connsiteX7" fmla="*/ 8982072 w 11499847"/>
              <a:gd name="connsiteY7" fmla="*/ 1919288 h 2403475"/>
              <a:gd name="connsiteX8" fmla="*/ 7280272 w 11499847"/>
              <a:gd name="connsiteY8" fmla="*/ 1919288 h 2403475"/>
              <a:gd name="connsiteX9" fmla="*/ 7280272 w 11499847"/>
              <a:gd name="connsiteY9" fmla="*/ 2097088 h 2403475"/>
              <a:gd name="connsiteX10" fmla="*/ 7404503 w 11499847"/>
              <a:gd name="connsiteY10" fmla="*/ 2097088 h 2403475"/>
              <a:gd name="connsiteX11" fmla="*/ 7469027 w 11499847"/>
              <a:gd name="connsiteY11" fmla="*/ 2073423 h 2403475"/>
              <a:gd name="connsiteX12" fmla="*/ 7494585 w 11499847"/>
              <a:gd name="connsiteY12" fmla="*/ 2008502 h 2403475"/>
              <a:gd name="connsiteX13" fmla="*/ 7469027 w 11499847"/>
              <a:gd name="connsiteY13" fmla="*/ 1943581 h 2403475"/>
              <a:gd name="connsiteX14" fmla="*/ 7404503 w 11499847"/>
              <a:gd name="connsiteY14" fmla="*/ 1919288 h 2403475"/>
              <a:gd name="connsiteX15" fmla="*/ 7280272 w 11499847"/>
              <a:gd name="connsiteY15" fmla="*/ 1919288 h 2403475"/>
              <a:gd name="connsiteX16" fmla="*/ 7945015 w 11499847"/>
              <a:gd name="connsiteY16" fmla="*/ 1909763 h 2403475"/>
              <a:gd name="connsiteX17" fmla="*/ 7813574 w 11499847"/>
              <a:gd name="connsiteY17" fmla="*/ 1965330 h 2403475"/>
              <a:gd name="connsiteX18" fmla="*/ 7759697 w 11499847"/>
              <a:gd name="connsiteY18" fmla="*/ 2100368 h 2403475"/>
              <a:gd name="connsiteX19" fmla="*/ 7813574 w 11499847"/>
              <a:gd name="connsiteY19" fmla="*/ 2235406 h 2403475"/>
              <a:gd name="connsiteX20" fmla="*/ 7945015 w 11499847"/>
              <a:gd name="connsiteY20" fmla="*/ 2290763 h 2403475"/>
              <a:gd name="connsiteX21" fmla="*/ 8077086 w 11499847"/>
              <a:gd name="connsiteY21" fmla="*/ 2235825 h 2403475"/>
              <a:gd name="connsiteX22" fmla="*/ 8131172 w 11499847"/>
              <a:gd name="connsiteY22" fmla="*/ 2100368 h 2403475"/>
              <a:gd name="connsiteX23" fmla="*/ 8076876 w 11499847"/>
              <a:gd name="connsiteY23" fmla="*/ 1965330 h 2403475"/>
              <a:gd name="connsiteX24" fmla="*/ 7945015 w 11499847"/>
              <a:gd name="connsiteY24" fmla="*/ 1909763 h 2403475"/>
              <a:gd name="connsiteX25" fmla="*/ 8899522 w 11499847"/>
              <a:gd name="connsiteY25" fmla="*/ 1844675 h 2403475"/>
              <a:gd name="connsiteX26" fmla="*/ 9098598 w 11499847"/>
              <a:gd name="connsiteY26" fmla="*/ 1844675 h 2403475"/>
              <a:gd name="connsiteX27" fmla="*/ 9228521 w 11499847"/>
              <a:gd name="connsiteY27" fmla="*/ 1892741 h 2403475"/>
              <a:gd name="connsiteX28" fmla="*/ 9277347 w 11499847"/>
              <a:gd name="connsiteY28" fmla="*/ 2011236 h 2403475"/>
              <a:gd name="connsiteX29" fmla="*/ 9228521 w 11499847"/>
              <a:gd name="connsiteY29" fmla="*/ 2129521 h 2403475"/>
              <a:gd name="connsiteX30" fmla="*/ 9098598 w 11499847"/>
              <a:gd name="connsiteY30" fmla="*/ 2177796 h 2403475"/>
              <a:gd name="connsiteX31" fmla="*/ 8982086 w 11499847"/>
              <a:gd name="connsiteY31" fmla="*/ 2177796 h 2403475"/>
              <a:gd name="connsiteX32" fmla="*/ 8982086 w 11499847"/>
              <a:gd name="connsiteY32" fmla="*/ 2355850 h 2403475"/>
              <a:gd name="connsiteX33" fmla="*/ 8899522 w 11499847"/>
              <a:gd name="connsiteY33" fmla="*/ 2355850 h 2403475"/>
              <a:gd name="connsiteX34" fmla="*/ 8899522 w 11499847"/>
              <a:gd name="connsiteY34" fmla="*/ 1844675 h 2403475"/>
              <a:gd name="connsiteX35" fmla="*/ 8324847 w 11499847"/>
              <a:gd name="connsiteY35" fmla="*/ 1844675 h 2403475"/>
              <a:gd name="connsiteX36" fmla="*/ 8407608 w 11499847"/>
              <a:gd name="connsiteY36" fmla="*/ 1844675 h 2403475"/>
              <a:gd name="connsiteX37" fmla="*/ 8407608 w 11499847"/>
              <a:gd name="connsiteY37" fmla="*/ 2158090 h 2403475"/>
              <a:gd name="connsiteX38" fmla="*/ 8443017 w 11499847"/>
              <a:gd name="connsiteY38" fmla="*/ 2252595 h 2403475"/>
              <a:gd name="connsiteX39" fmla="*/ 8537931 w 11499847"/>
              <a:gd name="connsiteY39" fmla="*/ 2291066 h 2403475"/>
              <a:gd name="connsiteX40" fmla="*/ 8631797 w 11499847"/>
              <a:gd name="connsiteY40" fmla="*/ 2252595 h 2403475"/>
              <a:gd name="connsiteX41" fmla="*/ 8667415 w 11499847"/>
              <a:gd name="connsiteY41" fmla="*/ 2158090 h 2403475"/>
              <a:gd name="connsiteX42" fmla="*/ 8667415 w 11499847"/>
              <a:gd name="connsiteY42" fmla="*/ 1844675 h 2403475"/>
              <a:gd name="connsiteX43" fmla="*/ 8748710 w 11499847"/>
              <a:gd name="connsiteY43" fmla="*/ 1844675 h 2403475"/>
              <a:gd name="connsiteX44" fmla="*/ 8748710 w 11499847"/>
              <a:gd name="connsiteY44" fmla="*/ 2158717 h 2403475"/>
              <a:gd name="connsiteX45" fmla="*/ 8688577 w 11499847"/>
              <a:gd name="connsiteY45" fmla="*/ 2307793 h 2403475"/>
              <a:gd name="connsiteX46" fmla="*/ 8537093 w 11499847"/>
              <a:gd name="connsiteY46" fmla="*/ 2366963 h 2403475"/>
              <a:gd name="connsiteX47" fmla="*/ 8385399 w 11499847"/>
              <a:gd name="connsiteY47" fmla="*/ 2307793 h 2403475"/>
              <a:gd name="connsiteX48" fmla="*/ 8324847 w 11499847"/>
              <a:gd name="connsiteY48" fmla="*/ 2158717 h 2403475"/>
              <a:gd name="connsiteX49" fmla="*/ 8324847 w 11499847"/>
              <a:gd name="connsiteY49" fmla="*/ 1844675 h 2403475"/>
              <a:gd name="connsiteX50" fmla="*/ 7197722 w 11499847"/>
              <a:gd name="connsiteY50" fmla="*/ 1844675 h 2403475"/>
              <a:gd name="connsiteX51" fmla="*/ 7404196 w 11499847"/>
              <a:gd name="connsiteY51" fmla="*/ 1844675 h 2403475"/>
              <a:gd name="connsiteX52" fmla="*/ 7531336 w 11499847"/>
              <a:gd name="connsiteY52" fmla="*/ 1891906 h 2403475"/>
              <a:gd name="connsiteX53" fmla="*/ 7578727 w 11499847"/>
              <a:gd name="connsiteY53" fmla="*/ 2008937 h 2403475"/>
              <a:gd name="connsiteX54" fmla="*/ 7548455 w 11499847"/>
              <a:gd name="connsiteY54" fmla="*/ 2106950 h 2403475"/>
              <a:gd name="connsiteX55" fmla="*/ 7464947 w 11499847"/>
              <a:gd name="connsiteY55" fmla="*/ 2161495 h 2403475"/>
              <a:gd name="connsiteX56" fmla="*/ 7525699 w 11499847"/>
              <a:gd name="connsiteY56" fmla="*/ 2258673 h 2403475"/>
              <a:gd name="connsiteX57" fmla="*/ 7586660 w 11499847"/>
              <a:gd name="connsiteY57" fmla="*/ 2355850 h 2403475"/>
              <a:gd name="connsiteX58" fmla="*/ 7491044 w 11499847"/>
              <a:gd name="connsiteY58" fmla="*/ 2355850 h 2403475"/>
              <a:gd name="connsiteX59" fmla="*/ 7434676 w 11499847"/>
              <a:gd name="connsiteY59" fmla="*/ 2263479 h 2403475"/>
              <a:gd name="connsiteX60" fmla="*/ 7378099 w 11499847"/>
              <a:gd name="connsiteY60" fmla="*/ 2171108 h 2403475"/>
              <a:gd name="connsiteX61" fmla="*/ 7280395 w 11499847"/>
              <a:gd name="connsiteY61" fmla="*/ 2171108 h 2403475"/>
              <a:gd name="connsiteX62" fmla="*/ 7280395 w 11499847"/>
              <a:gd name="connsiteY62" fmla="*/ 2355850 h 2403475"/>
              <a:gd name="connsiteX63" fmla="*/ 7197722 w 11499847"/>
              <a:gd name="connsiteY63" fmla="*/ 2355850 h 2403475"/>
              <a:gd name="connsiteX64" fmla="*/ 7197722 w 11499847"/>
              <a:gd name="connsiteY64" fmla="*/ 1844675 h 2403475"/>
              <a:gd name="connsiteX65" fmla="*/ 7945016 w 11499847"/>
              <a:gd name="connsiteY65" fmla="*/ 1833563 h 2403475"/>
              <a:gd name="connsiteX66" fmla="*/ 8136527 w 11499847"/>
              <a:gd name="connsiteY66" fmla="*/ 1911974 h 2403475"/>
              <a:gd name="connsiteX67" fmla="*/ 8215310 w 11499847"/>
              <a:gd name="connsiteY67" fmla="*/ 2100368 h 2403475"/>
              <a:gd name="connsiteX68" fmla="*/ 8136527 w 11499847"/>
              <a:gd name="connsiteY68" fmla="*/ 2288762 h 2403475"/>
              <a:gd name="connsiteX69" fmla="*/ 7945016 w 11499847"/>
              <a:gd name="connsiteY69" fmla="*/ 2366963 h 2403475"/>
              <a:gd name="connsiteX70" fmla="*/ 7754134 w 11499847"/>
              <a:gd name="connsiteY70" fmla="*/ 2288762 h 2403475"/>
              <a:gd name="connsiteX71" fmla="*/ 7675560 w 11499847"/>
              <a:gd name="connsiteY71" fmla="*/ 2100368 h 2403475"/>
              <a:gd name="connsiteX72" fmla="*/ 7754134 w 11499847"/>
              <a:gd name="connsiteY72" fmla="*/ 1911974 h 2403475"/>
              <a:gd name="connsiteX73" fmla="*/ 7945016 w 11499847"/>
              <a:gd name="connsiteY73" fmla="*/ 1833563 h 2403475"/>
              <a:gd name="connsiteX74" fmla="*/ 6834872 w 11499847"/>
              <a:gd name="connsiteY74" fmla="*/ 1833563 h 2403475"/>
              <a:gd name="connsiteX75" fmla="*/ 6921875 w 11499847"/>
              <a:gd name="connsiteY75" fmla="*/ 1845482 h 2403475"/>
              <a:gd name="connsiteX76" fmla="*/ 6996090 w 11499847"/>
              <a:gd name="connsiteY76" fmla="*/ 1881028 h 2403475"/>
              <a:gd name="connsiteX77" fmla="*/ 6974496 w 11499847"/>
              <a:gd name="connsiteY77" fmla="*/ 1914692 h 2403475"/>
              <a:gd name="connsiteX78" fmla="*/ 6952903 w 11499847"/>
              <a:gd name="connsiteY78" fmla="*/ 1948356 h 2403475"/>
              <a:gd name="connsiteX79" fmla="*/ 6897556 w 11499847"/>
              <a:gd name="connsiteY79" fmla="*/ 1919501 h 2403475"/>
              <a:gd name="connsiteX80" fmla="*/ 6834243 w 11499847"/>
              <a:gd name="connsiteY80" fmla="*/ 1910301 h 2403475"/>
              <a:gd name="connsiteX81" fmla="*/ 6703424 w 11499847"/>
              <a:gd name="connsiteY81" fmla="*/ 1965084 h 2403475"/>
              <a:gd name="connsiteX82" fmla="*/ 6650384 w 11499847"/>
              <a:gd name="connsiteY82" fmla="*/ 2100368 h 2403475"/>
              <a:gd name="connsiteX83" fmla="*/ 6701957 w 11499847"/>
              <a:gd name="connsiteY83" fmla="*/ 2236070 h 2403475"/>
              <a:gd name="connsiteX84" fmla="*/ 6831308 w 11499847"/>
              <a:gd name="connsiteY84" fmla="*/ 2291062 h 2403475"/>
              <a:gd name="connsiteX85" fmla="*/ 6945984 w 11499847"/>
              <a:gd name="connsiteY85" fmla="*/ 2250498 h 2403475"/>
              <a:gd name="connsiteX86" fmla="*/ 6999863 w 11499847"/>
              <a:gd name="connsiteY86" fmla="*/ 2148460 h 2403475"/>
              <a:gd name="connsiteX87" fmla="*/ 6825438 w 11499847"/>
              <a:gd name="connsiteY87" fmla="*/ 2148460 h 2403475"/>
              <a:gd name="connsiteX88" fmla="*/ 6849128 w 11499847"/>
              <a:gd name="connsiteY88" fmla="*/ 2111241 h 2403475"/>
              <a:gd name="connsiteX89" fmla="*/ 6873028 w 11499847"/>
              <a:gd name="connsiteY89" fmla="*/ 2074022 h 2403475"/>
              <a:gd name="connsiteX90" fmla="*/ 7078061 w 11499847"/>
              <a:gd name="connsiteY90" fmla="*/ 2074022 h 2403475"/>
              <a:gd name="connsiteX91" fmla="*/ 7080787 w 11499847"/>
              <a:gd name="connsiteY91" fmla="*/ 2090540 h 2403475"/>
              <a:gd name="connsiteX92" fmla="*/ 7081835 w 11499847"/>
              <a:gd name="connsiteY92" fmla="*/ 2110613 h 2403475"/>
              <a:gd name="connsiteX93" fmla="*/ 7011813 w 11499847"/>
              <a:gd name="connsiteY93" fmla="*/ 2293362 h 2403475"/>
              <a:gd name="connsiteX94" fmla="*/ 6830470 w 11499847"/>
              <a:gd name="connsiteY94" fmla="*/ 2366963 h 2403475"/>
              <a:gd name="connsiteX95" fmla="*/ 6642417 w 11499847"/>
              <a:gd name="connsiteY95" fmla="*/ 2289389 h 2403475"/>
              <a:gd name="connsiteX96" fmla="*/ 6565897 w 11499847"/>
              <a:gd name="connsiteY96" fmla="*/ 2100368 h 2403475"/>
              <a:gd name="connsiteX97" fmla="*/ 6644514 w 11499847"/>
              <a:gd name="connsiteY97" fmla="*/ 1911346 h 2403475"/>
              <a:gd name="connsiteX98" fmla="*/ 6834872 w 11499847"/>
              <a:gd name="connsiteY98" fmla="*/ 1833563 h 2403475"/>
              <a:gd name="connsiteX99" fmla="*/ 501650 w 11499847"/>
              <a:gd name="connsiteY99" fmla="*/ 1403350 h 2403475"/>
              <a:gd name="connsiteX100" fmla="*/ 501650 w 11499847"/>
              <a:gd name="connsiteY100" fmla="*/ 1925638 h 2403475"/>
              <a:gd name="connsiteX101" fmla="*/ 842112 w 11499847"/>
              <a:gd name="connsiteY101" fmla="*/ 1925638 h 2403475"/>
              <a:gd name="connsiteX102" fmla="*/ 1182574 w 11499847"/>
              <a:gd name="connsiteY102" fmla="*/ 1925638 h 2403475"/>
              <a:gd name="connsiteX103" fmla="*/ 1375900 w 11499847"/>
              <a:gd name="connsiteY103" fmla="*/ 1849684 h 2403475"/>
              <a:gd name="connsiteX104" fmla="*/ 1455738 w 11499847"/>
              <a:gd name="connsiteY104" fmla="*/ 1662720 h 2403475"/>
              <a:gd name="connsiteX105" fmla="*/ 1375900 w 11499847"/>
              <a:gd name="connsiteY105" fmla="*/ 1477635 h 2403475"/>
              <a:gd name="connsiteX106" fmla="*/ 1182574 w 11499847"/>
              <a:gd name="connsiteY106" fmla="*/ 1403350 h 2403475"/>
              <a:gd name="connsiteX107" fmla="*/ 501650 w 11499847"/>
              <a:gd name="connsiteY107" fmla="*/ 1403350 h 2403475"/>
              <a:gd name="connsiteX108" fmla="*/ 7349808 w 11499847"/>
              <a:gd name="connsiteY108" fmla="*/ 1012825 h 2403475"/>
              <a:gd name="connsiteX109" fmla="*/ 7218292 w 11499847"/>
              <a:gd name="connsiteY109" fmla="*/ 1067952 h 2403475"/>
              <a:gd name="connsiteX110" fmla="*/ 7164385 w 11499847"/>
              <a:gd name="connsiteY110" fmla="*/ 1202427 h 2403475"/>
              <a:gd name="connsiteX111" fmla="*/ 7218292 w 11499847"/>
              <a:gd name="connsiteY111" fmla="*/ 1336903 h 2403475"/>
              <a:gd name="connsiteX112" fmla="*/ 7349808 w 11499847"/>
              <a:gd name="connsiteY112" fmla="*/ 1392238 h 2403475"/>
              <a:gd name="connsiteX113" fmla="*/ 7481953 w 11499847"/>
              <a:gd name="connsiteY113" fmla="*/ 1337320 h 2403475"/>
              <a:gd name="connsiteX114" fmla="*/ 7535860 w 11499847"/>
              <a:gd name="connsiteY114" fmla="*/ 1202427 h 2403475"/>
              <a:gd name="connsiteX115" fmla="*/ 7481534 w 11499847"/>
              <a:gd name="connsiteY115" fmla="*/ 1067952 h 2403475"/>
              <a:gd name="connsiteX116" fmla="*/ 7349808 w 11499847"/>
              <a:gd name="connsiteY116" fmla="*/ 1012825 h 2403475"/>
              <a:gd name="connsiteX117" fmla="*/ 10448922 w 11499847"/>
              <a:gd name="connsiteY117" fmla="*/ 946150 h 2403475"/>
              <a:gd name="connsiteX118" fmla="*/ 10552110 w 11499847"/>
              <a:gd name="connsiteY118" fmla="*/ 946150 h 2403475"/>
              <a:gd name="connsiteX119" fmla="*/ 10671172 w 11499847"/>
              <a:gd name="connsiteY119" fmla="*/ 1139825 h 2403475"/>
              <a:gd name="connsiteX120" fmla="*/ 10790235 w 11499847"/>
              <a:gd name="connsiteY120" fmla="*/ 1333501 h 2403475"/>
              <a:gd name="connsiteX121" fmla="*/ 10790235 w 11499847"/>
              <a:gd name="connsiteY121" fmla="*/ 946150 h 2403475"/>
              <a:gd name="connsiteX122" fmla="*/ 10869610 w 11499847"/>
              <a:gd name="connsiteY122" fmla="*/ 946150 h 2403475"/>
              <a:gd name="connsiteX123" fmla="*/ 10869610 w 11499847"/>
              <a:gd name="connsiteY123" fmla="*/ 1458913 h 2403475"/>
              <a:gd name="connsiteX124" fmla="*/ 10772772 w 11499847"/>
              <a:gd name="connsiteY124" fmla="*/ 1458913 h 2403475"/>
              <a:gd name="connsiteX125" fmla="*/ 10650535 w 11499847"/>
              <a:gd name="connsiteY125" fmla="*/ 1260475 h 2403475"/>
              <a:gd name="connsiteX126" fmla="*/ 10528297 w 11499847"/>
              <a:gd name="connsiteY126" fmla="*/ 1062038 h 2403475"/>
              <a:gd name="connsiteX127" fmla="*/ 10528297 w 11499847"/>
              <a:gd name="connsiteY127" fmla="*/ 1458913 h 2403475"/>
              <a:gd name="connsiteX128" fmla="*/ 10448922 w 11499847"/>
              <a:gd name="connsiteY128" fmla="*/ 1458913 h 2403475"/>
              <a:gd name="connsiteX129" fmla="*/ 10185397 w 11499847"/>
              <a:gd name="connsiteY129" fmla="*/ 946150 h 2403475"/>
              <a:gd name="connsiteX130" fmla="*/ 10267947 w 11499847"/>
              <a:gd name="connsiteY130" fmla="*/ 946150 h 2403475"/>
              <a:gd name="connsiteX131" fmla="*/ 10267947 w 11499847"/>
              <a:gd name="connsiteY131" fmla="*/ 1458913 h 2403475"/>
              <a:gd name="connsiteX132" fmla="*/ 10185397 w 11499847"/>
              <a:gd name="connsiteY132" fmla="*/ 1458913 h 2403475"/>
              <a:gd name="connsiteX133" fmla="*/ 9656760 w 11499847"/>
              <a:gd name="connsiteY133" fmla="*/ 946150 h 2403475"/>
              <a:gd name="connsiteX134" fmla="*/ 10059985 w 11499847"/>
              <a:gd name="connsiteY134" fmla="*/ 946150 h 2403475"/>
              <a:gd name="connsiteX135" fmla="*/ 10059985 w 11499847"/>
              <a:gd name="connsiteY135" fmla="*/ 1022350 h 2403475"/>
              <a:gd name="connsiteX136" fmla="*/ 9899648 w 11499847"/>
              <a:gd name="connsiteY136" fmla="*/ 1022350 h 2403475"/>
              <a:gd name="connsiteX137" fmla="*/ 9899648 w 11499847"/>
              <a:gd name="connsiteY137" fmla="*/ 1458913 h 2403475"/>
              <a:gd name="connsiteX138" fmla="*/ 9817098 w 11499847"/>
              <a:gd name="connsiteY138" fmla="*/ 1458913 h 2403475"/>
              <a:gd name="connsiteX139" fmla="*/ 9817098 w 11499847"/>
              <a:gd name="connsiteY139" fmla="*/ 1022350 h 2403475"/>
              <a:gd name="connsiteX140" fmla="*/ 9656760 w 11499847"/>
              <a:gd name="connsiteY140" fmla="*/ 1022350 h 2403475"/>
              <a:gd name="connsiteX141" fmla="*/ 9336085 w 11499847"/>
              <a:gd name="connsiteY141" fmla="*/ 946150 h 2403475"/>
              <a:gd name="connsiteX142" fmla="*/ 9418635 w 11499847"/>
              <a:gd name="connsiteY142" fmla="*/ 946150 h 2403475"/>
              <a:gd name="connsiteX143" fmla="*/ 9418635 w 11499847"/>
              <a:gd name="connsiteY143" fmla="*/ 1382713 h 2403475"/>
              <a:gd name="connsiteX144" fmla="*/ 9671048 w 11499847"/>
              <a:gd name="connsiteY144" fmla="*/ 1382713 h 2403475"/>
              <a:gd name="connsiteX145" fmla="*/ 9671048 w 11499847"/>
              <a:gd name="connsiteY145" fmla="*/ 1458913 h 2403475"/>
              <a:gd name="connsiteX146" fmla="*/ 9336085 w 11499847"/>
              <a:gd name="connsiteY146" fmla="*/ 1458913 h 2403475"/>
              <a:gd name="connsiteX147" fmla="*/ 8766172 w 11499847"/>
              <a:gd name="connsiteY147" fmla="*/ 946150 h 2403475"/>
              <a:gd name="connsiteX148" fmla="*/ 8848414 w 11499847"/>
              <a:gd name="connsiteY148" fmla="*/ 946150 h 2403475"/>
              <a:gd name="connsiteX149" fmla="*/ 8848414 w 11499847"/>
              <a:gd name="connsiteY149" fmla="*/ 1260391 h 2403475"/>
              <a:gd name="connsiteX150" fmla="*/ 8883900 w 11499847"/>
              <a:gd name="connsiteY150" fmla="*/ 1355146 h 2403475"/>
              <a:gd name="connsiteX151" fmla="*/ 8978249 w 11499847"/>
              <a:gd name="connsiteY151" fmla="*/ 1393718 h 2403475"/>
              <a:gd name="connsiteX152" fmla="*/ 9071972 w 11499847"/>
              <a:gd name="connsiteY152" fmla="*/ 1355146 h 2403475"/>
              <a:gd name="connsiteX153" fmla="*/ 9107457 w 11499847"/>
              <a:gd name="connsiteY153" fmla="*/ 1260391 h 2403475"/>
              <a:gd name="connsiteX154" fmla="*/ 9107457 w 11499847"/>
              <a:gd name="connsiteY154" fmla="*/ 946150 h 2403475"/>
              <a:gd name="connsiteX155" fmla="*/ 9188447 w 11499847"/>
              <a:gd name="connsiteY155" fmla="*/ 946150 h 2403475"/>
              <a:gd name="connsiteX156" fmla="*/ 9188447 w 11499847"/>
              <a:gd name="connsiteY156" fmla="*/ 1261230 h 2403475"/>
              <a:gd name="connsiteX157" fmla="*/ 9128539 w 11499847"/>
              <a:gd name="connsiteY157" fmla="*/ 1410489 h 2403475"/>
              <a:gd name="connsiteX158" fmla="*/ 8977623 w 11499847"/>
              <a:gd name="connsiteY158" fmla="*/ 1470025 h 2403475"/>
              <a:gd name="connsiteX159" fmla="*/ 8826497 w 11499847"/>
              <a:gd name="connsiteY159" fmla="*/ 1410489 h 2403475"/>
              <a:gd name="connsiteX160" fmla="*/ 8766172 w 11499847"/>
              <a:gd name="connsiteY160" fmla="*/ 1261230 h 2403475"/>
              <a:gd name="connsiteX161" fmla="*/ 8766172 w 11499847"/>
              <a:gd name="connsiteY161" fmla="*/ 946150 h 2403475"/>
              <a:gd name="connsiteX162" fmla="*/ 7737472 w 11499847"/>
              <a:gd name="connsiteY162" fmla="*/ 946150 h 2403475"/>
              <a:gd name="connsiteX163" fmla="*/ 7839072 w 11499847"/>
              <a:gd name="connsiteY163" fmla="*/ 946150 h 2403475"/>
              <a:gd name="connsiteX164" fmla="*/ 7958134 w 11499847"/>
              <a:gd name="connsiteY164" fmla="*/ 1139825 h 2403475"/>
              <a:gd name="connsiteX165" fmla="*/ 8077197 w 11499847"/>
              <a:gd name="connsiteY165" fmla="*/ 1333501 h 2403475"/>
              <a:gd name="connsiteX166" fmla="*/ 8077197 w 11499847"/>
              <a:gd name="connsiteY166" fmla="*/ 946150 h 2403475"/>
              <a:gd name="connsiteX167" fmla="*/ 8156572 w 11499847"/>
              <a:gd name="connsiteY167" fmla="*/ 946150 h 2403475"/>
              <a:gd name="connsiteX168" fmla="*/ 8156572 w 11499847"/>
              <a:gd name="connsiteY168" fmla="*/ 1458913 h 2403475"/>
              <a:gd name="connsiteX169" fmla="*/ 8061322 w 11499847"/>
              <a:gd name="connsiteY169" fmla="*/ 1458913 h 2403475"/>
              <a:gd name="connsiteX170" fmla="*/ 7939084 w 11499847"/>
              <a:gd name="connsiteY170" fmla="*/ 1260475 h 2403475"/>
              <a:gd name="connsiteX171" fmla="*/ 7815259 w 11499847"/>
              <a:gd name="connsiteY171" fmla="*/ 1062038 h 2403475"/>
              <a:gd name="connsiteX172" fmla="*/ 7815259 w 11499847"/>
              <a:gd name="connsiteY172" fmla="*/ 1458913 h 2403475"/>
              <a:gd name="connsiteX173" fmla="*/ 7737472 w 11499847"/>
              <a:gd name="connsiteY173" fmla="*/ 1458913 h 2403475"/>
              <a:gd name="connsiteX174" fmla="*/ 11253544 w 11499847"/>
              <a:gd name="connsiteY174" fmla="*/ 936625 h 2403475"/>
              <a:gd name="connsiteX175" fmla="*/ 11340315 w 11499847"/>
              <a:gd name="connsiteY175" fmla="*/ 948334 h 2403475"/>
              <a:gd name="connsiteX176" fmla="*/ 11414331 w 11499847"/>
              <a:gd name="connsiteY176" fmla="*/ 984090 h 2403475"/>
              <a:gd name="connsiteX177" fmla="*/ 11392795 w 11499847"/>
              <a:gd name="connsiteY177" fmla="*/ 1017545 h 2403475"/>
              <a:gd name="connsiteX178" fmla="*/ 11371260 w 11499847"/>
              <a:gd name="connsiteY178" fmla="*/ 1051209 h 2403475"/>
              <a:gd name="connsiteX179" fmla="*/ 11316270 w 11499847"/>
              <a:gd name="connsiteY179" fmla="*/ 1022354 h 2403475"/>
              <a:gd name="connsiteX180" fmla="*/ 11252917 w 11499847"/>
              <a:gd name="connsiteY180" fmla="*/ 1013363 h 2403475"/>
              <a:gd name="connsiteX181" fmla="*/ 11122657 w 11499847"/>
              <a:gd name="connsiteY181" fmla="*/ 1067936 h 2403475"/>
              <a:gd name="connsiteX182" fmla="*/ 11069549 w 11499847"/>
              <a:gd name="connsiteY182" fmla="*/ 1203221 h 2403475"/>
              <a:gd name="connsiteX183" fmla="*/ 11120984 w 11499847"/>
              <a:gd name="connsiteY183" fmla="*/ 1338923 h 2403475"/>
              <a:gd name="connsiteX184" fmla="*/ 11249990 w 11499847"/>
              <a:gd name="connsiteY184" fmla="*/ 1394124 h 2403475"/>
              <a:gd name="connsiteX185" fmla="*/ 11364360 w 11499847"/>
              <a:gd name="connsiteY185" fmla="*/ 1353350 h 2403475"/>
              <a:gd name="connsiteX186" fmla="*/ 11418095 w 11499847"/>
              <a:gd name="connsiteY186" fmla="*/ 1251521 h 2403475"/>
              <a:gd name="connsiteX187" fmla="*/ 11244136 w 11499847"/>
              <a:gd name="connsiteY187" fmla="*/ 1251521 h 2403475"/>
              <a:gd name="connsiteX188" fmla="*/ 11267971 w 11499847"/>
              <a:gd name="connsiteY188" fmla="*/ 1214303 h 2403475"/>
              <a:gd name="connsiteX189" fmla="*/ 11291598 w 11499847"/>
              <a:gd name="connsiteY189" fmla="*/ 1177084 h 2403475"/>
              <a:gd name="connsiteX190" fmla="*/ 11496083 w 11499847"/>
              <a:gd name="connsiteY190" fmla="*/ 1177084 h 2403475"/>
              <a:gd name="connsiteX191" fmla="*/ 11498802 w 11499847"/>
              <a:gd name="connsiteY191" fmla="*/ 1193393 h 2403475"/>
              <a:gd name="connsiteX192" fmla="*/ 11499847 w 11499847"/>
              <a:gd name="connsiteY192" fmla="*/ 1213466 h 2403475"/>
              <a:gd name="connsiteX193" fmla="*/ 11430222 w 11499847"/>
              <a:gd name="connsiteY193" fmla="*/ 1396215 h 2403475"/>
              <a:gd name="connsiteX194" fmla="*/ 11249154 w 11499847"/>
              <a:gd name="connsiteY194" fmla="*/ 1470025 h 2403475"/>
              <a:gd name="connsiteX195" fmla="*/ 11061813 w 11499847"/>
              <a:gd name="connsiteY195" fmla="*/ 1392242 h 2403475"/>
              <a:gd name="connsiteX196" fmla="*/ 10985497 w 11499847"/>
              <a:gd name="connsiteY196" fmla="*/ 1203221 h 2403475"/>
              <a:gd name="connsiteX197" fmla="*/ 11063695 w 11499847"/>
              <a:gd name="connsiteY197" fmla="*/ 1014408 h 2403475"/>
              <a:gd name="connsiteX198" fmla="*/ 11253544 w 11499847"/>
              <a:gd name="connsiteY198" fmla="*/ 936625 h 2403475"/>
              <a:gd name="connsiteX199" fmla="*/ 8471697 w 11499847"/>
              <a:gd name="connsiteY199" fmla="*/ 936625 h 2403475"/>
              <a:gd name="connsiteX200" fmla="*/ 8556850 w 11499847"/>
              <a:gd name="connsiteY200" fmla="*/ 949798 h 2403475"/>
              <a:gd name="connsiteX201" fmla="*/ 8626729 w 11499847"/>
              <a:gd name="connsiteY201" fmla="*/ 984717 h 2403475"/>
              <a:gd name="connsiteX202" fmla="*/ 8606225 w 11499847"/>
              <a:gd name="connsiteY202" fmla="*/ 1017336 h 2403475"/>
              <a:gd name="connsiteX203" fmla="*/ 8585722 w 11499847"/>
              <a:gd name="connsiteY203" fmla="*/ 1049745 h 2403475"/>
              <a:gd name="connsiteX204" fmla="*/ 8528605 w 11499847"/>
              <a:gd name="connsiteY204" fmla="*/ 1021099 h 2403475"/>
              <a:gd name="connsiteX205" fmla="*/ 8471070 w 11499847"/>
              <a:gd name="connsiteY205" fmla="*/ 1011063 h 2403475"/>
              <a:gd name="connsiteX206" fmla="*/ 8404328 w 11499847"/>
              <a:gd name="connsiteY206" fmla="*/ 1032181 h 2403475"/>
              <a:gd name="connsiteX207" fmla="*/ 8382570 w 11499847"/>
              <a:gd name="connsiteY207" fmla="*/ 1084246 h 2403475"/>
              <a:gd name="connsiteX208" fmla="*/ 8412697 w 11499847"/>
              <a:gd name="connsiteY208" fmla="*/ 1135474 h 2403475"/>
              <a:gd name="connsiteX209" fmla="*/ 8493038 w 11499847"/>
              <a:gd name="connsiteY209" fmla="*/ 1165165 h 2403475"/>
              <a:gd name="connsiteX210" fmla="*/ 8600786 w 11499847"/>
              <a:gd name="connsiteY210" fmla="*/ 1212421 h 2403475"/>
              <a:gd name="connsiteX211" fmla="*/ 8648697 w 11499847"/>
              <a:gd name="connsiteY211" fmla="*/ 1314250 h 2403475"/>
              <a:gd name="connsiteX212" fmla="*/ 8601413 w 11499847"/>
              <a:gd name="connsiteY212" fmla="*/ 1425906 h 2403475"/>
              <a:gd name="connsiteX213" fmla="*/ 8468140 w 11499847"/>
              <a:gd name="connsiteY213" fmla="*/ 1470025 h 2403475"/>
              <a:gd name="connsiteX214" fmla="*/ 8363531 w 11499847"/>
              <a:gd name="connsiteY214" fmla="*/ 1452461 h 2403475"/>
              <a:gd name="connsiteX215" fmla="*/ 8286747 w 11499847"/>
              <a:gd name="connsiteY215" fmla="*/ 1411479 h 2403475"/>
              <a:gd name="connsiteX216" fmla="*/ 8307251 w 11499847"/>
              <a:gd name="connsiteY216" fmla="*/ 1379069 h 2403475"/>
              <a:gd name="connsiteX217" fmla="*/ 8327754 w 11499847"/>
              <a:gd name="connsiteY217" fmla="*/ 1346450 h 2403475"/>
              <a:gd name="connsiteX218" fmla="*/ 8395541 w 11499847"/>
              <a:gd name="connsiteY218" fmla="*/ 1381578 h 2403475"/>
              <a:gd name="connsiteX219" fmla="*/ 8468768 w 11499847"/>
              <a:gd name="connsiteY219" fmla="*/ 1395378 h 2403475"/>
              <a:gd name="connsiteX220" fmla="*/ 8541367 w 11499847"/>
              <a:gd name="connsiteY220" fmla="*/ 1373633 h 2403475"/>
              <a:gd name="connsiteX221" fmla="*/ 8566055 w 11499847"/>
              <a:gd name="connsiteY221" fmla="*/ 1319477 h 2403475"/>
              <a:gd name="connsiteX222" fmla="*/ 8535509 w 11499847"/>
              <a:gd name="connsiteY222" fmla="*/ 1268458 h 2403475"/>
              <a:gd name="connsiteX223" fmla="*/ 8455587 w 11499847"/>
              <a:gd name="connsiteY223" fmla="*/ 1238348 h 2403475"/>
              <a:gd name="connsiteX224" fmla="*/ 8347630 w 11499847"/>
              <a:gd name="connsiteY224" fmla="*/ 1191511 h 2403475"/>
              <a:gd name="connsiteX225" fmla="*/ 8299928 w 11499847"/>
              <a:gd name="connsiteY225" fmla="*/ 1089264 h 2403475"/>
              <a:gd name="connsiteX226" fmla="*/ 8345329 w 11499847"/>
              <a:gd name="connsiteY226" fmla="*/ 979489 h 2403475"/>
              <a:gd name="connsiteX227" fmla="*/ 8471697 w 11499847"/>
              <a:gd name="connsiteY227" fmla="*/ 936625 h 2403475"/>
              <a:gd name="connsiteX228" fmla="*/ 7349808 w 11499847"/>
              <a:gd name="connsiteY228" fmla="*/ 936625 h 2403475"/>
              <a:gd name="connsiteX229" fmla="*/ 7541183 w 11499847"/>
              <a:gd name="connsiteY229" fmla="*/ 1014826 h 2403475"/>
              <a:gd name="connsiteX230" fmla="*/ 7619997 w 11499847"/>
              <a:gd name="connsiteY230" fmla="*/ 1203221 h 2403475"/>
              <a:gd name="connsiteX231" fmla="*/ 7541183 w 11499847"/>
              <a:gd name="connsiteY231" fmla="*/ 1391615 h 2403475"/>
              <a:gd name="connsiteX232" fmla="*/ 7349808 w 11499847"/>
              <a:gd name="connsiteY232" fmla="*/ 1470025 h 2403475"/>
              <a:gd name="connsiteX233" fmla="*/ 7158642 w 11499847"/>
              <a:gd name="connsiteY233" fmla="*/ 1391615 h 2403475"/>
              <a:gd name="connsiteX234" fmla="*/ 7080247 w 11499847"/>
              <a:gd name="connsiteY234" fmla="*/ 1203221 h 2403475"/>
              <a:gd name="connsiteX235" fmla="*/ 7158642 w 11499847"/>
              <a:gd name="connsiteY235" fmla="*/ 1014826 h 2403475"/>
              <a:gd name="connsiteX236" fmla="*/ 7349808 w 11499847"/>
              <a:gd name="connsiteY236" fmla="*/ 936625 h 2403475"/>
              <a:gd name="connsiteX237" fmla="*/ 6837427 w 11499847"/>
              <a:gd name="connsiteY237" fmla="*/ 936625 h 2403475"/>
              <a:gd name="connsiteX238" fmla="*/ 6932756 w 11499847"/>
              <a:gd name="connsiteY238" fmla="*/ 951680 h 2403475"/>
              <a:gd name="connsiteX239" fmla="*/ 7008810 w 11499847"/>
              <a:gd name="connsiteY239" fmla="*/ 993499 h 2403475"/>
              <a:gd name="connsiteX240" fmla="*/ 6987439 w 11499847"/>
              <a:gd name="connsiteY240" fmla="*/ 1026745 h 2403475"/>
              <a:gd name="connsiteX241" fmla="*/ 6966278 w 11499847"/>
              <a:gd name="connsiteY241" fmla="*/ 1059991 h 2403475"/>
              <a:gd name="connsiteX242" fmla="*/ 6904891 w 11499847"/>
              <a:gd name="connsiteY242" fmla="*/ 1024863 h 2403475"/>
              <a:gd name="connsiteX243" fmla="*/ 6833027 w 11499847"/>
              <a:gd name="connsiteY243" fmla="*/ 1012526 h 2403475"/>
              <a:gd name="connsiteX244" fmla="*/ 6703338 w 11499847"/>
              <a:gd name="connsiteY244" fmla="*/ 1067727 h 2403475"/>
              <a:gd name="connsiteX245" fmla="*/ 6649912 w 11499847"/>
              <a:gd name="connsiteY245" fmla="*/ 1203221 h 2403475"/>
              <a:gd name="connsiteX246" fmla="*/ 6703338 w 11499847"/>
              <a:gd name="connsiteY246" fmla="*/ 1338923 h 2403475"/>
              <a:gd name="connsiteX247" fmla="*/ 6833027 w 11499847"/>
              <a:gd name="connsiteY247" fmla="*/ 1393915 h 2403475"/>
              <a:gd name="connsiteX248" fmla="*/ 6904891 w 11499847"/>
              <a:gd name="connsiteY248" fmla="*/ 1381787 h 2403475"/>
              <a:gd name="connsiteX249" fmla="*/ 6966278 w 11499847"/>
              <a:gd name="connsiteY249" fmla="*/ 1346450 h 2403475"/>
              <a:gd name="connsiteX250" fmla="*/ 6987439 w 11499847"/>
              <a:gd name="connsiteY250" fmla="*/ 1379696 h 2403475"/>
              <a:gd name="connsiteX251" fmla="*/ 7008810 w 11499847"/>
              <a:gd name="connsiteY251" fmla="*/ 1412942 h 2403475"/>
              <a:gd name="connsiteX252" fmla="*/ 6932756 w 11499847"/>
              <a:gd name="connsiteY252" fmla="*/ 1454970 h 2403475"/>
              <a:gd name="connsiteX253" fmla="*/ 6837427 w 11499847"/>
              <a:gd name="connsiteY253" fmla="*/ 1470025 h 2403475"/>
              <a:gd name="connsiteX254" fmla="*/ 6644674 w 11499847"/>
              <a:gd name="connsiteY254" fmla="*/ 1392242 h 2403475"/>
              <a:gd name="connsiteX255" fmla="*/ 6565897 w 11499847"/>
              <a:gd name="connsiteY255" fmla="*/ 1203221 h 2403475"/>
              <a:gd name="connsiteX256" fmla="*/ 6644674 w 11499847"/>
              <a:gd name="connsiteY256" fmla="*/ 1014408 h 2403475"/>
              <a:gd name="connsiteX257" fmla="*/ 6837427 w 11499847"/>
              <a:gd name="connsiteY257" fmla="*/ 936625 h 2403475"/>
              <a:gd name="connsiteX258" fmla="*/ 501650 w 11499847"/>
              <a:gd name="connsiteY258" fmla="*/ 477838 h 2403475"/>
              <a:gd name="connsiteX259" fmla="*/ 501650 w 11499847"/>
              <a:gd name="connsiteY259" fmla="*/ 981076 h 2403475"/>
              <a:gd name="connsiteX260" fmla="*/ 786010 w 11499847"/>
              <a:gd name="connsiteY260" fmla="*/ 981076 h 2403475"/>
              <a:gd name="connsiteX261" fmla="*/ 1070579 w 11499847"/>
              <a:gd name="connsiteY261" fmla="*/ 981076 h 2403475"/>
              <a:gd name="connsiteX262" fmla="*/ 1253188 w 11499847"/>
              <a:gd name="connsiteY262" fmla="*/ 908588 h 2403475"/>
              <a:gd name="connsiteX263" fmla="*/ 1327150 w 11499847"/>
              <a:gd name="connsiteY263" fmla="*/ 727681 h 2403475"/>
              <a:gd name="connsiteX264" fmla="*/ 1253188 w 11499847"/>
              <a:gd name="connsiteY264" fmla="*/ 548446 h 2403475"/>
              <a:gd name="connsiteX265" fmla="*/ 1070579 w 11499847"/>
              <a:gd name="connsiteY265" fmla="*/ 477838 h 2403475"/>
              <a:gd name="connsiteX266" fmla="*/ 501650 w 11499847"/>
              <a:gd name="connsiteY266" fmla="*/ 477838 h 2403475"/>
              <a:gd name="connsiteX267" fmla="*/ 6675435 w 11499847"/>
              <a:gd name="connsiteY267" fmla="*/ 336550 h 2403475"/>
              <a:gd name="connsiteX268" fmla="*/ 6675435 w 11499847"/>
              <a:gd name="connsiteY268" fmla="*/ 487363 h 2403475"/>
              <a:gd name="connsiteX269" fmla="*/ 6808467 w 11499847"/>
              <a:gd name="connsiteY269" fmla="*/ 487363 h 2403475"/>
              <a:gd name="connsiteX270" fmla="*/ 6865570 w 11499847"/>
              <a:gd name="connsiteY270" fmla="*/ 465370 h 2403475"/>
              <a:gd name="connsiteX271" fmla="*/ 6888160 w 11499847"/>
              <a:gd name="connsiteY271" fmla="*/ 411957 h 2403475"/>
              <a:gd name="connsiteX272" fmla="*/ 6865570 w 11499847"/>
              <a:gd name="connsiteY272" fmla="*/ 358334 h 2403475"/>
              <a:gd name="connsiteX273" fmla="*/ 6808467 w 11499847"/>
              <a:gd name="connsiteY273" fmla="*/ 336550 h 2403475"/>
              <a:gd name="connsiteX274" fmla="*/ 6675435 w 11499847"/>
              <a:gd name="connsiteY274" fmla="*/ 336550 h 2403475"/>
              <a:gd name="connsiteX275" fmla="*/ 6675435 w 11499847"/>
              <a:gd name="connsiteY275" fmla="*/ 122238 h 2403475"/>
              <a:gd name="connsiteX276" fmla="*/ 6675435 w 11499847"/>
              <a:gd name="connsiteY276" fmla="*/ 265113 h 2403475"/>
              <a:gd name="connsiteX277" fmla="*/ 6795279 w 11499847"/>
              <a:gd name="connsiteY277" fmla="*/ 265113 h 2403475"/>
              <a:gd name="connsiteX278" fmla="*/ 6848404 w 11499847"/>
              <a:gd name="connsiteY278" fmla="*/ 244673 h 2403475"/>
              <a:gd name="connsiteX279" fmla="*/ 6869110 w 11499847"/>
              <a:gd name="connsiteY279" fmla="*/ 193571 h 2403475"/>
              <a:gd name="connsiteX280" fmla="*/ 6848404 w 11499847"/>
              <a:gd name="connsiteY280" fmla="*/ 142679 h 2403475"/>
              <a:gd name="connsiteX281" fmla="*/ 6795279 w 11499847"/>
              <a:gd name="connsiteY281" fmla="*/ 122238 h 2403475"/>
              <a:gd name="connsiteX282" fmla="*/ 6675435 w 11499847"/>
              <a:gd name="connsiteY282" fmla="*/ 122238 h 2403475"/>
              <a:gd name="connsiteX283" fmla="*/ 8850791 w 11499847"/>
              <a:gd name="connsiteY283" fmla="*/ 114300 h 2403475"/>
              <a:gd name="connsiteX284" fmla="*/ 8719837 w 11499847"/>
              <a:gd name="connsiteY284" fmla="*/ 169657 h 2403475"/>
              <a:gd name="connsiteX285" fmla="*/ 8666160 w 11499847"/>
              <a:gd name="connsiteY285" fmla="*/ 304905 h 2403475"/>
              <a:gd name="connsiteX286" fmla="*/ 8719837 w 11499847"/>
              <a:gd name="connsiteY286" fmla="*/ 439943 h 2403475"/>
              <a:gd name="connsiteX287" fmla="*/ 8850791 w 11499847"/>
              <a:gd name="connsiteY287" fmla="*/ 495300 h 2403475"/>
              <a:gd name="connsiteX288" fmla="*/ 8982163 w 11499847"/>
              <a:gd name="connsiteY288" fmla="*/ 440153 h 2403475"/>
              <a:gd name="connsiteX289" fmla="*/ 9036048 w 11499847"/>
              <a:gd name="connsiteY289" fmla="*/ 304905 h 2403475"/>
              <a:gd name="connsiteX290" fmla="*/ 8981954 w 11499847"/>
              <a:gd name="connsiteY290" fmla="*/ 169657 h 2403475"/>
              <a:gd name="connsiteX291" fmla="*/ 8850791 w 11499847"/>
              <a:gd name="connsiteY291" fmla="*/ 114300 h 2403475"/>
              <a:gd name="connsiteX292" fmla="*/ 7335415 w 11499847"/>
              <a:gd name="connsiteY292" fmla="*/ 114300 h 2403475"/>
              <a:gd name="connsiteX293" fmla="*/ 7203974 w 11499847"/>
              <a:gd name="connsiteY293" fmla="*/ 169657 h 2403475"/>
              <a:gd name="connsiteX294" fmla="*/ 7150097 w 11499847"/>
              <a:gd name="connsiteY294" fmla="*/ 304905 h 2403475"/>
              <a:gd name="connsiteX295" fmla="*/ 7203974 w 11499847"/>
              <a:gd name="connsiteY295" fmla="*/ 439943 h 2403475"/>
              <a:gd name="connsiteX296" fmla="*/ 7335415 w 11499847"/>
              <a:gd name="connsiteY296" fmla="*/ 495300 h 2403475"/>
              <a:gd name="connsiteX297" fmla="*/ 7467486 w 11499847"/>
              <a:gd name="connsiteY297" fmla="*/ 440153 h 2403475"/>
              <a:gd name="connsiteX298" fmla="*/ 7521572 w 11499847"/>
              <a:gd name="connsiteY298" fmla="*/ 304905 h 2403475"/>
              <a:gd name="connsiteX299" fmla="*/ 7467067 w 11499847"/>
              <a:gd name="connsiteY299" fmla="*/ 169657 h 2403475"/>
              <a:gd name="connsiteX300" fmla="*/ 7335415 w 11499847"/>
              <a:gd name="connsiteY300" fmla="*/ 114300 h 2403475"/>
              <a:gd name="connsiteX301" fmla="*/ 9237660 w 11499847"/>
              <a:gd name="connsiteY301" fmla="*/ 49213 h 2403475"/>
              <a:gd name="connsiteX302" fmla="*/ 9339260 w 11499847"/>
              <a:gd name="connsiteY302" fmla="*/ 49213 h 2403475"/>
              <a:gd name="connsiteX303" fmla="*/ 9458322 w 11499847"/>
              <a:gd name="connsiteY303" fmla="*/ 242888 h 2403475"/>
              <a:gd name="connsiteX304" fmla="*/ 9578972 w 11499847"/>
              <a:gd name="connsiteY304" fmla="*/ 436563 h 2403475"/>
              <a:gd name="connsiteX305" fmla="*/ 9578972 w 11499847"/>
              <a:gd name="connsiteY305" fmla="*/ 49213 h 2403475"/>
              <a:gd name="connsiteX306" fmla="*/ 9656760 w 11499847"/>
              <a:gd name="connsiteY306" fmla="*/ 49213 h 2403475"/>
              <a:gd name="connsiteX307" fmla="*/ 9656760 w 11499847"/>
              <a:gd name="connsiteY307" fmla="*/ 560388 h 2403475"/>
              <a:gd name="connsiteX308" fmla="*/ 9561510 w 11499847"/>
              <a:gd name="connsiteY308" fmla="*/ 560388 h 2403475"/>
              <a:gd name="connsiteX309" fmla="*/ 9439272 w 11499847"/>
              <a:gd name="connsiteY309" fmla="*/ 363538 h 2403475"/>
              <a:gd name="connsiteX310" fmla="*/ 9317035 w 11499847"/>
              <a:gd name="connsiteY310" fmla="*/ 165101 h 2403475"/>
              <a:gd name="connsiteX311" fmla="*/ 9317035 w 11499847"/>
              <a:gd name="connsiteY311" fmla="*/ 560388 h 2403475"/>
              <a:gd name="connsiteX312" fmla="*/ 9237660 w 11499847"/>
              <a:gd name="connsiteY312" fmla="*/ 560388 h 2403475"/>
              <a:gd name="connsiteX313" fmla="*/ 8126410 w 11499847"/>
              <a:gd name="connsiteY313" fmla="*/ 49213 h 2403475"/>
              <a:gd name="connsiteX314" fmla="*/ 8529635 w 11499847"/>
              <a:gd name="connsiteY314" fmla="*/ 49213 h 2403475"/>
              <a:gd name="connsiteX315" fmla="*/ 8529635 w 11499847"/>
              <a:gd name="connsiteY315" fmla="*/ 125413 h 2403475"/>
              <a:gd name="connsiteX316" fmla="*/ 8369298 w 11499847"/>
              <a:gd name="connsiteY316" fmla="*/ 125413 h 2403475"/>
              <a:gd name="connsiteX317" fmla="*/ 8369298 w 11499847"/>
              <a:gd name="connsiteY317" fmla="*/ 560388 h 2403475"/>
              <a:gd name="connsiteX318" fmla="*/ 8285160 w 11499847"/>
              <a:gd name="connsiteY318" fmla="*/ 560388 h 2403475"/>
              <a:gd name="connsiteX319" fmla="*/ 8285160 w 11499847"/>
              <a:gd name="connsiteY319" fmla="*/ 125413 h 2403475"/>
              <a:gd name="connsiteX320" fmla="*/ 8126410 w 11499847"/>
              <a:gd name="connsiteY320" fmla="*/ 125413 h 2403475"/>
              <a:gd name="connsiteX321" fmla="*/ 6592885 w 11499847"/>
              <a:gd name="connsiteY321" fmla="*/ 49213 h 2403475"/>
              <a:gd name="connsiteX322" fmla="*/ 6795851 w 11499847"/>
              <a:gd name="connsiteY322" fmla="*/ 49213 h 2403475"/>
              <a:gd name="connsiteX323" fmla="*/ 6907775 w 11499847"/>
              <a:gd name="connsiteY323" fmla="*/ 87875 h 2403475"/>
              <a:gd name="connsiteX324" fmla="*/ 6952670 w 11499847"/>
              <a:gd name="connsiteY324" fmla="*/ 185680 h 2403475"/>
              <a:gd name="connsiteX325" fmla="*/ 6936382 w 11499847"/>
              <a:gd name="connsiteY325" fmla="*/ 245658 h 2403475"/>
              <a:gd name="connsiteX326" fmla="*/ 6892114 w 11499847"/>
              <a:gd name="connsiteY326" fmla="*/ 288709 h 2403475"/>
              <a:gd name="connsiteX327" fmla="*/ 6950791 w 11499847"/>
              <a:gd name="connsiteY327" fmla="*/ 339492 h 2403475"/>
              <a:gd name="connsiteX328" fmla="*/ 6972298 w 11499847"/>
              <a:gd name="connsiteY328" fmla="*/ 412845 h 2403475"/>
              <a:gd name="connsiteX329" fmla="*/ 6926359 w 11499847"/>
              <a:gd name="connsiteY329" fmla="*/ 517546 h 2403475"/>
              <a:gd name="connsiteX330" fmla="*/ 6808798 w 11499847"/>
              <a:gd name="connsiteY330" fmla="*/ 560388 h 2403475"/>
              <a:gd name="connsiteX331" fmla="*/ 6592885 w 11499847"/>
              <a:gd name="connsiteY331" fmla="*/ 560388 h 2403475"/>
              <a:gd name="connsiteX332" fmla="*/ 6592885 w 11499847"/>
              <a:gd name="connsiteY332" fmla="*/ 49213 h 2403475"/>
              <a:gd name="connsiteX333" fmla="*/ 8850790 w 11499847"/>
              <a:gd name="connsiteY333" fmla="*/ 38100 h 2403475"/>
              <a:gd name="connsiteX334" fmla="*/ 9041603 w 11499847"/>
              <a:gd name="connsiteY334" fmla="*/ 116301 h 2403475"/>
              <a:gd name="connsiteX335" fmla="*/ 9120185 w 11499847"/>
              <a:gd name="connsiteY335" fmla="*/ 304905 h 2403475"/>
              <a:gd name="connsiteX336" fmla="*/ 9041603 w 11499847"/>
              <a:gd name="connsiteY336" fmla="*/ 493090 h 2403475"/>
              <a:gd name="connsiteX337" fmla="*/ 8850790 w 11499847"/>
              <a:gd name="connsiteY337" fmla="*/ 571500 h 2403475"/>
              <a:gd name="connsiteX338" fmla="*/ 8660186 w 11499847"/>
              <a:gd name="connsiteY338" fmla="*/ 493090 h 2403475"/>
              <a:gd name="connsiteX339" fmla="*/ 8582022 w 11499847"/>
              <a:gd name="connsiteY339" fmla="*/ 304905 h 2403475"/>
              <a:gd name="connsiteX340" fmla="*/ 8660186 w 11499847"/>
              <a:gd name="connsiteY340" fmla="*/ 116301 h 2403475"/>
              <a:gd name="connsiteX341" fmla="*/ 8850790 w 11499847"/>
              <a:gd name="connsiteY341" fmla="*/ 38100 h 2403475"/>
              <a:gd name="connsiteX342" fmla="*/ 7870035 w 11499847"/>
              <a:gd name="connsiteY342" fmla="*/ 38100 h 2403475"/>
              <a:gd name="connsiteX343" fmla="*/ 7871499 w 11499847"/>
              <a:gd name="connsiteY343" fmla="*/ 38100 h 2403475"/>
              <a:gd name="connsiteX344" fmla="*/ 7955187 w 11499847"/>
              <a:gd name="connsiteY344" fmla="*/ 51273 h 2403475"/>
              <a:gd name="connsiteX345" fmla="*/ 8025067 w 11499847"/>
              <a:gd name="connsiteY345" fmla="*/ 86401 h 2403475"/>
              <a:gd name="connsiteX346" fmla="*/ 8004563 w 11499847"/>
              <a:gd name="connsiteY346" fmla="*/ 118811 h 2403475"/>
              <a:gd name="connsiteX347" fmla="*/ 7984060 w 11499847"/>
              <a:gd name="connsiteY347" fmla="*/ 151429 h 2403475"/>
              <a:gd name="connsiteX348" fmla="*/ 7926943 w 11499847"/>
              <a:gd name="connsiteY348" fmla="*/ 122574 h 2403475"/>
              <a:gd name="connsiteX349" fmla="*/ 7869198 w 11499847"/>
              <a:gd name="connsiteY349" fmla="*/ 112538 h 2403475"/>
              <a:gd name="connsiteX350" fmla="*/ 7802666 w 11499847"/>
              <a:gd name="connsiteY350" fmla="*/ 133865 h 2403475"/>
              <a:gd name="connsiteX351" fmla="*/ 7780907 w 11499847"/>
              <a:gd name="connsiteY351" fmla="*/ 185721 h 2403475"/>
              <a:gd name="connsiteX352" fmla="*/ 7811035 w 11499847"/>
              <a:gd name="connsiteY352" fmla="*/ 236949 h 2403475"/>
              <a:gd name="connsiteX353" fmla="*/ 7891166 w 11499847"/>
              <a:gd name="connsiteY353" fmla="*/ 266849 h 2403475"/>
              <a:gd name="connsiteX354" fmla="*/ 7998914 w 11499847"/>
              <a:gd name="connsiteY354" fmla="*/ 313896 h 2403475"/>
              <a:gd name="connsiteX355" fmla="*/ 8047035 w 11499847"/>
              <a:gd name="connsiteY355" fmla="*/ 415934 h 2403475"/>
              <a:gd name="connsiteX356" fmla="*/ 7999751 w 11499847"/>
              <a:gd name="connsiteY356" fmla="*/ 527381 h 2403475"/>
              <a:gd name="connsiteX357" fmla="*/ 7866478 w 11499847"/>
              <a:gd name="connsiteY357" fmla="*/ 571500 h 2403475"/>
              <a:gd name="connsiteX358" fmla="*/ 7761659 w 11499847"/>
              <a:gd name="connsiteY358" fmla="*/ 554145 h 2403475"/>
              <a:gd name="connsiteX359" fmla="*/ 7685085 w 11499847"/>
              <a:gd name="connsiteY359" fmla="*/ 512954 h 2403475"/>
              <a:gd name="connsiteX360" fmla="*/ 7725883 w 11499847"/>
              <a:gd name="connsiteY360" fmla="*/ 447925 h 2403475"/>
              <a:gd name="connsiteX361" fmla="*/ 7793879 w 11499847"/>
              <a:gd name="connsiteY361" fmla="*/ 483053 h 2403475"/>
              <a:gd name="connsiteX362" fmla="*/ 7867106 w 11499847"/>
              <a:gd name="connsiteY362" fmla="*/ 497063 h 2403475"/>
              <a:gd name="connsiteX363" fmla="*/ 7939496 w 11499847"/>
              <a:gd name="connsiteY363" fmla="*/ 475108 h 2403475"/>
              <a:gd name="connsiteX364" fmla="*/ 7964393 w 11499847"/>
              <a:gd name="connsiteY364" fmla="*/ 420952 h 2403475"/>
              <a:gd name="connsiteX365" fmla="*/ 7933847 w 11499847"/>
              <a:gd name="connsiteY365" fmla="*/ 369933 h 2403475"/>
              <a:gd name="connsiteX366" fmla="*/ 7853925 w 11499847"/>
              <a:gd name="connsiteY366" fmla="*/ 339823 h 2403475"/>
              <a:gd name="connsiteX367" fmla="*/ 7745968 w 11499847"/>
              <a:gd name="connsiteY367" fmla="*/ 292986 h 2403475"/>
              <a:gd name="connsiteX368" fmla="*/ 7698266 w 11499847"/>
              <a:gd name="connsiteY368" fmla="*/ 190739 h 2403475"/>
              <a:gd name="connsiteX369" fmla="*/ 7743666 w 11499847"/>
              <a:gd name="connsiteY369" fmla="*/ 80964 h 2403475"/>
              <a:gd name="connsiteX370" fmla="*/ 7870035 w 11499847"/>
              <a:gd name="connsiteY370" fmla="*/ 38100 h 2403475"/>
              <a:gd name="connsiteX371" fmla="*/ 7334624 w 11499847"/>
              <a:gd name="connsiteY371" fmla="*/ 38100 h 2403475"/>
              <a:gd name="connsiteX372" fmla="*/ 7525363 w 11499847"/>
              <a:gd name="connsiteY372" fmla="*/ 116301 h 2403475"/>
              <a:gd name="connsiteX373" fmla="*/ 7604123 w 11499847"/>
              <a:gd name="connsiteY373" fmla="*/ 304905 h 2403475"/>
              <a:gd name="connsiteX374" fmla="*/ 7525363 w 11499847"/>
              <a:gd name="connsiteY374" fmla="*/ 493090 h 2403475"/>
              <a:gd name="connsiteX375" fmla="*/ 7334624 w 11499847"/>
              <a:gd name="connsiteY375" fmla="*/ 571500 h 2403475"/>
              <a:gd name="connsiteX376" fmla="*/ 7144094 w 11499847"/>
              <a:gd name="connsiteY376" fmla="*/ 493090 h 2403475"/>
              <a:gd name="connsiteX377" fmla="*/ 7065960 w 11499847"/>
              <a:gd name="connsiteY377" fmla="*/ 304905 h 2403475"/>
              <a:gd name="connsiteX378" fmla="*/ 7144094 w 11499847"/>
              <a:gd name="connsiteY378" fmla="*/ 116301 h 2403475"/>
              <a:gd name="connsiteX379" fmla="*/ 7334624 w 11499847"/>
              <a:gd name="connsiteY379" fmla="*/ 38100 h 2403475"/>
              <a:gd name="connsiteX380" fmla="*/ 2766077 w 11499847"/>
              <a:gd name="connsiteY380" fmla="*/ 0 h 2403475"/>
              <a:gd name="connsiteX381" fmla="*/ 3146531 w 11499847"/>
              <a:gd name="connsiteY381" fmla="*/ 51449 h 2403475"/>
              <a:gd name="connsiteX382" fmla="*/ 3467375 w 11499847"/>
              <a:gd name="connsiteY382" fmla="*/ 204124 h 2403475"/>
              <a:gd name="connsiteX383" fmla="*/ 3340627 w 11499847"/>
              <a:gd name="connsiteY383" fmla="*/ 403228 h 2403475"/>
              <a:gd name="connsiteX384" fmla="*/ 3213880 w 11499847"/>
              <a:gd name="connsiteY384" fmla="*/ 602542 h 2403475"/>
              <a:gd name="connsiteX385" fmla="*/ 3009743 w 11499847"/>
              <a:gd name="connsiteY385" fmla="*/ 496716 h 2403475"/>
              <a:gd name="connsiteX386" fmla="*/ 2766077 w 11499847"/>
              <a:gd name="connsiteY386" fmla="*/ 457606 h 2403475"/>
              <a:gd name="connsiteX387" fmla="*/ 2232314 w 11499847"/>
              <a:gd name="connsiteY387" fmla="*/ 681180 h 2403475"/>
              <a:gd name="connsiteX388" fmla="*/ 2012073 w 11499847"/>
              <a:gd name="connsiteY388" fmla="*/ 1198391 h 2403475"/>
              <a:gd name="connsiteX389" fmla="*/ 2232314 w 11499847"/>
              <a:gd name="connsiteY389" fmla="*/ 1721250 h 2403475"/>
              <a:gd name="connsiteX390" fmla="*/ 2766077 w 11499847"/>
              <a:gd name="connsiteY390" fmla="*/ 1942732 h 2403475"/>
              <a:gd name="connsiteX391" fmla="*/ 3050111 w 11499847"/>
              <a:gd name="connsiteY391" fmla="*/ 1886682 h 2403475"/>
              <a:gd name="connsiteX392" fmla="*/ 3289594 w 11499847"/>
              <a:gd name="connsiteY392" fmla="*/ 1722086 h 2403475"/>
              <a:gd name="connsiteX393" fmla="*/ 3543925 w 11499847"/>
              <a:gd name="connsiteY393" fmla="*/ 1095493 h 2403475"/>
              <a:gd name="connsiteX394" fmla="*/ 3921866 w 11499847"/>
              <a:gd name="connsiteY394" fmla="*/ 345714 h 2403475"/>
              <a:gd name="connsiteX395" fmla="*/ 4300646 w 11499847"/>
              <a:gd name="connsiteY395" fmla="*/ 92441 h 2403475"/>
              <a:gd name="connsiteX396" fmla="*/ 4787977 w 11499847"/>
              <a:gd name="connsiteY396" fmla="*/ 0 h 2403475"/>
              <a:gd name="connsiteX397" fmla="*/ 5168221 w 11499847"/>
              <a:gd name="connsiteY397" fmla="*/ 54796 h 2403475"/>
              <a:gd name="connsiteX398" fmla="*/ 5489275 w 11499847"/>
              <a:gd name="connsiteY398" fmla="*/ 210607 h 2403475"/>
              <a:gd name="connsiteX399" fmla="*/ 5364200 w 11499847"/>
              <a:gd name="connsiteY399" fmla="*/ 409921 h 2403475"/>
              <a:gd name="connsiteX400" fmla="*/ 5239125 w 11499847"/>
              <a:gd name="connsiteY400" fmla="*/ 609025 h 2403475"/>
              <a:gd name="connsiteX401" fmla="*/ 5031643 w 11499847"/>
              <a:gd name="connsiteY401" fmla="*/ 500480 h 2403475"/>
              <a:gd name="connsiteX402" fmla="*/ 4784631 w 11499847"/>
              <a:gd name="connsiteY402" fmla="*/ 460952 h 2403475"/>
              <a:gd name="connsiteX403" fmla="*/ 4264462 w 11499847"/>
              <a:gd name="connsiteY403" fmla="*/ 679089 h 2403475"/>
              <a:gd name="connsiteX404" fmla="*/ 4050287 w 11499847"/>
              <a:gd name="connsiteY404" fmla="*/ 1198391 h 2403475"/>
              <a:gd name="connsiteX405" fmla="*/ 4262370 w 11499847"/>
              <a:gd name="connsiteY405" fmla="*/ 1725223 h 2403475"/>
              <a:gd name="connsiteX406" fmla="*/ 4778147 w 11499847"/>
              <a:gd name="connsiteY406" fmla="*/ 1945870 h 2403475"/>
              <a:gd name="connsiteX407" fmla="*/ 5191438 w 11499847"/>
              <a:gd name="connsiteY407" fmla="*/ 1804280 h 2403475"/>
              <a:gd name="connsiteX408" fmla="*/ 5426737 w 11499847"/>
              <a:gd name="connsiteY408" fmla="*/ 1445390 h 2403475"/>
              <a:gd name="connsiteX409" fmla="*/ 4708917 w 11499847"/>
              <a:gd name="connsiteY409" fmla="*/ 1445390 h 2403475"/>
              <a:gd name="connsiteX410" fmla="*/ 4850515 w 11499847"/>
              <a:gd name="connsiteY410" fmla="*/ 1223279 h 2403475"/>
              <a:gd name="connsiteX411" fmla="*/ 4992113 w 11499847"/>
              <a:gd name="connsiteY411" fmla="*/ 1000960 h 2403475"/>
              <a:gd name="connsiteX412" fmla="*/ 5457901 w 11499847"/>
              <a:gd name="connsiteY412" fmla="*/ 1000960 h 2403475"/>
              <a:gd name="connsiteX413" fmla="*/ 5924108 w 11499847"/>
              <a:gd name="connsiteY413" fmla="*/ 1000960 h 2403475"/>
              <a:gd name="connsiteX414" fmla="*/ 5936030 w 11499847"/>
              <a:gd name="connsiteY414" fmla="*/ 1100094 h 2403475"/>
              <a:gd name="connsiteX415" fmla="*/ 5940422 w 11499847"/>
              <a:gd name="connsiteY415" fmla="*/ 1201738 h 2403475"/>
              <a:gd name="connsiteX416" fmla="*/ 5600963 w 11499847"/>
              <a:gd name="connsiteY416" fmla="*/ 2050860 h 2403475"/>
              <a:gd name="connsiteX417" fmla="*/ 4764970 w 11499847"/>
              <a:gd name="connsiteY417" fmla="*/ 2403475 h 2403475"/>
              <a:gd name="connsiteX418" fmla="*/ 4178290 w 11499847"/>
              <a:gd name="connsiteY418" fmla="*/ 2262513 h 2403475"/>
              <a:gd name="connsiteX419" fmla="*/ 3757265 w 11499847"/>
              <a:gd name="connsiteY419" fmla="*/ 1886682 h 2403475"/>
              <a:gd name="connsiteX420" fmla="*/ 3332469 w 11499847"/>
              <a:gd name="connsiteY420" fmla="*/ 2263558 h 2403475"/>
              <a:gd name="connsiteX421" fmla="*/ 2749555 w 11499847"/>
              <a:gd name="connsiteY421" fmla="*/ 2403475 h 2403475"/>
              <a:gd name="connsiteX422" fmla="*/ 2242563 w 11499847"/>
              <a:gd name="connsiteY422" fmla="*/ 2295766 h 2403475"/>
              <a:gd name="connsiteX423" fmla="*/ 1844121 w 11499847"/>
              <a:gd name="connsiteY423" fmla="*/ 2005266 h 2403475"/>
              <a:gd name="connsiteX424" fmla="*/ 1583096 w 11499847"/>
              <a:gd name="connsiteY424" fmla="*/ 2257493 h 2403475"/>
              <a:gd name="connsiteX425" fmla="*/ 1188838 w 11499847"/>
              <a:gd name="connsiteY425" fmla="*/ 2354117 h 2403475"/>
              <a:gd name="connsiteX426" fmla="*/ 0 w 11499847"/>
              <a:gd name="connsiteY426" fmla="*/ 2354117 h 2403475"/>
              <a:gd name="connsiteX427" fmla="*/ 0 w 11499847"/>
              <a:gd name="connsiteY427" fmla="*/ 1201738 h 2403475"/>
              <a:gd name="connsiteX428" fmla="*/ 0 w 11499847"/>
              <a:gd name="connsiteY428" fmla="*/ 49358 h 2403475"/>
              <a:gd name="connsiteX429" fmla="*/ 538575 w 11499847"/>
              <a:gd name="connsiteY429" fmla="*/ 49358 h 2403475"/>
              <a:gd name="connsiteX430" fmla="*/ 1076940 w 11499847"/>
              <a:gd name="connsiteY430" fmla="*/ 49358 h 2403475"/>
              <a:gd name="connsiteX431" fmla="*/ 1523487 w 11499847"/>
              <a:gd name="connsiteY431" fmla="*/ 176099 h 2403475"/>
              <a:gd name="connsiteX432" fmla="*/ 1774892 w 11499847"/>
              <a:gd name="connsiteY432" fmla="*/ 500480 h 2403475"/>
              <a:gd name="connsiteX433" fmla="*/ 2196549 w 11499847"/>
              <a:gd name="connsiteY433" fmla="*/ 137826 h 2403475"/>
              <a:gd name="connsiteX434" fmla="*/ 2766077 w 11499847"/>
              <a:gd name="connsiteY434" fmla="*/ 0 h 240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Lst>
            <a:rect l="l" t="t" r="r" b="b"/>
            <a:pathLst>
              <a:path w="11499847" h="2403475">
                <a:moveTo>
                  <a:pt x="8982072" y="1919288"/>
                </a:moveTo>
                <a:cubicBezTo>
                  <a:pt x="8982072" y="2105026"/>
                  <a:pt x="8982072" y="2105026"/>
                  <a:pt x="8982072" y="2105026"/>
                </a:cubicBezTo>
                <a:cubicBezTo>
                  <a:pt x="9098233" y="2105026"/>
                  <a:pt x="9098233" y="2105026"/>
                  <a:pt x="9098233" y="2105026"/>
                </a:cubicBezTo>
                <a:cubicBezTo>
                  <a:pt x="9124975" y="2105026"/>
                  <a:pt x="9148166" y="2096202"/>
                  <a:pt x="9164880" y="2080233"/>
                </a:cubicBezTo>
                <a:cubicBezTo>
                  <a:pt x="9181594" y="2064055"/>
                  <a:pt x="9191622" y="2040732"/>
                  <a:pt x="9191622" y="2011737"/>
                </a:cubicBezTo>
                <a:cubicBezTo>
                  <a:pt x="9191622" y="1983792"/>
                  <a:pt x="9181594" y="1960680"/>
                  <a:pt x="9164880" y="1944501"/>
                </a:cubicBezTo>
                <a:cubicBezTo>
                  <a:pt x="9148166" y="1928323"/>
                  <a:pt x="9124975" y="1919288"/>
                  <a:pt x="9098233" y="1919288"/>
                </a:cubicBezTo>
                <a:cubicBezTo>
                  <a:pt x="8982072" y="1919288"/>
                  <a:pt x="8982072" y="1919288"/>
                  <a:pt x="8982072" y="1919288"/>
                </a:cubicBezTo>
                <a:close/>
                <a:moveTo>
                  <a:pt x="7280272" y="1919288"/>
                </a:moveTo>
                <a:cubicBezTo>
                  <a:pt x="7280272" y="2097088"/>
                  <a:pt x="7280272" y="2097088"/>
                  <a:pt x="7280272" y="2097088"/>
                </a:cubicBezTo>
                <a:cubicBezTo>
                  <a:pt x="7404503" y="2097088"/>
                  <a:pt x="7404503" y="2097088"/>
                  <a:pt x="7404503" y="2097088"/>
                </a:cubicBezTo>
                <a:cubicBezTo>
                  <a:pt x="7430689" y="2097088"/>
                  <a:pt x="7453105" y="2088711"/>
                  <a:pt x="7469027" y="2073423"/>
                </a:cubicBezTo>
                <a:cubicBezTo>
                  <a:pt x="7485158" y="2058136"/>
                  <a:pt x="7494585" y="2035937"/>
                  <a:pt x="7494585" y="2008502"/>
                </a:cubicBezTo>
                <a:cubicBezTo>
                  <a:pt x="7494585" y="1981487"/>
                  <a:pt x="7485158" y="1959078"/>
                  <a:pt x="7469027" y="1943581"/>
                </a:cubicBezTo>
                <a:cubicBezTo>
                  <a:pt x="7453105" y="1927874"/>
                  <a:pt x="7430689" y="1919288"/>
                  <a:pt x="7404503" y="1919288"/>
                </a:cubicBezTo>
                <a:cubicBezTo>
                  <a:pt x="7280272" y="1919288"/>
                  <a:pt x="7280272" y="1919288"/>
                  <a:pt x="7280272" y="1919288"/>
                </a:cubicBezTo>
                <a:close/>
                <a:moveTo>
                  <a:pt x="7945015" y="1909763"/>
                </a:moveTo>
                <a:cubicBezTo>
                  <a:pt x="7893445" y="1909763"/>
                  <a:pt x="7847115" y="1930941"/>
                  <a:pt x="7813574" y="1965330"/>
                </a:cubicBezTo>
                <a:cubicBezTo>
                  <a:pt x="7780242" y="1999719"/>
                  <a:pt x="7759697" y="2047317"/>
                  <a:pt x="7759697" y="2100368"/>
                </a:cubicBezTo>
                <a:cubicBezTo>
                  <a:pt x="7759697" y="2153419"/>
                  <a:pt x="7780242" y="2201227"/>
                  <a:pt x="7813574" y="2235406"/>
                </a:cubicBezTo>
                <a:cubicBezTo>
                  <a:pt x="7847115" y="2269795"/>
                  <a:pt x="7893445" y="2290763"/>
                  <a:pt x="7945015" y="2290763"/>
                </a:cubicBezTo>
                <a:cubicBezTo>
                  <a:pt x="7997215" y="2290763"/>
                  <a:pt x="8043544" y="2270004"/>
                  <a:pt x="8077086" y="2235825"/>
                </a:cubicBezTo>
                <a:cubicBezTo>
                  <a:pt x="8110628" y="2201437"/>
                  <a:pt x="8131172" y="2153838"/>
                  <a:pt x="8131172" y="2100368"/>
                </a:cubicBezTo>
                <a:cubicBezTo>
                  <a:pt x="8131172" y="2047317"/>
                  <a:pt x="8110418" y="1999719"/>
                  <a:pt x="8076876" y="1965330"/>
                </a:cubicBezTo>
                <a:cubicBezTo>
                  <a:pt x="8043334" y="1930941"/>
                  <a:pt x="7996796" y="1909763"/>
                  <a:pt x="7945015" y="1909763"/>
                </a:cubicBezTo>
                <a:close/>
                <a:moveTo>
                  <a:pt x="8899522" y="1844675"/>
                </a:moveTo>
                <a:cubicBezTo>
                  <a:pt x="9098598" y="1844675"/>
                  <a:pt x="9098598" y="1844675"/>
                  <a:pt x="9098598" y="1844675"/>
                </a:cubicBezTo>
                <a:cubicBezTo>
                  <a:pt x="9152872" y="1844675"/>
                  <a:pt x="9197507" y="1862857"/>
                  <a:pt x="9228521" y="1892741"/>
                </a:cubicBezTo>
                <a:cubicBezTo>
                  <a:pt x="9259744" y="1922835"/>
                  <a:pt x="9277347" y="1964423"/>
                  <a:pt x="9277347" y="2011236"/>
                </a:cubicBezTo>
                <a:cubicBezTo>
                  <a:pt x="9277347" y="2057839"/>
                  <a:pt x="9259744" y="2099427"/>
                  <a:pt x="9228521" y="2129521"/>
                </a:cubicBezTo>
                <a:cubicBezTo>
                  <a:pt x="9197507" y="2159405"/>
                  <a:pt x="9152872" y="2177796"/>
                  <a:pt x="9098598" y="2177796"/>
                </a:cubicBezTo>
                <a:cubicBezTo>
                  <a:pt x="8982086" y="2177796"/>
                  <a:pt x="8982086" y="2177796"/>
                  <a:pt x="8982086" y="2177796"/>
                </a:cubicBezTo>
                <a:cubicBezTo>
                  <a:pt x="8982086" y="2355850"/>
                  <a:pt x="8982086" y="2355850"/>
                  <a:pt x="8982086" y="2355850"/>
                </a:cubicBezTo>
                <a:cubicBezTo>
                  <a:pt x="8899522" y="2355850"/>
                  <a:pt x="8899522" y="2355850"/>
                  <a:pt x="8899522" y="2355850"/>
                </a:cubicBezTo>
                <a:cubicBezTo>
                  <a:pt x="8899522" y="1844675"/>
                  <a:pt x="8899522" y="1844675"/>
                  <a:pt x="8899522" y="1844675"/>
                </a:cubicBezTo>
                <a:close/>
                <a:moveTo>
                  <a:pt x="8324847" y="1844675"/>
                </a:moveTo>
                <a:cubicBezTo>
                  <a:pt x="8407608" y="1844675"/>
                  <a:pt x="8407608" y="1844675"/>
                  <a:pt x="8407608" y="1844675"/>
                </a:cubicBezTo>
                <a:cubicBezTo>
                  <a:pt x="8407608" y="2158090"/>
                  <a:pt x="8407608" y="2158090"/>
                  <a:pt x="8407608" y="2158090"/>
                </a:cubicBezTo>
                <a:cubicBezTo>
                  <a:pt x="8407608" y="2195307"/>
                  <a:pt x="8420389" y="2228551"/>
                  <a:pt x="8443017" y="2252595"/>
                </a:cubicBezTo>
                <a:cubicBezTo>
                  <a:pt x="8465855" y="2276431"/>
                  <a:pt x="8498331" y="2291066"/>
                  <a:pt x="8537931" y="2291066"/>
                </a:cubicBezTo>
                <a:cubicBezTo>
                  <a:pt x="8576692" y="2291066"/>
                  <a:pt x="8609168" y="2276431"/>
                  <a:pt x="8631797" y="2252595"/>
                </a:cubicBezTo>
                <a:cubicBezTo>
                  <a:pt x="8654425" y="2228551"/>
                  <a:pt x="8667415" y="2195307"/>
                  <a:pt x="8667415" y="2158090"/>
                </a:cubicBezTo>
                <a:cubicBezTo>
                  <a:pt x="8667415" y="1844675"/>
                  <a:pt x="8667415" y="1844675"/>
                  <a:pt x="8667415" y="1844675"/>
                </a:cubicBezTo>
                <a:cubicBezTo>
                  <a:pt x="8748710" y="1844675"/>
                  <a:pt x="8748710" y="1844675"/>
                  <a:pt x="8748710" y="1844675"/>
                </a:cubicBezTo>
                <a:cubicBezTo>
                  <a:pt x="8748710" y="2158717"/>
                  <a:pt x="8748710" y="2158717"/>
                  <a:pt x="8748710" y="2158717"/>
                </a:cubicBezTo>
                <a:cubicBezTo>
                  <a:pt x="8748710" y="2218724"/>
                  <a:pt x="8726291" y="2270785"/>
                  <a:pt x="8688577" y="2307793"/>
                </a:cubicBezTo>
                <a:cubicBezTo>
                  <a:pt x="8650863" y="2345010"/>
                  <a:pt x="8597854" y="2366963"/>
                  <a:pt x="8537093" y="2366963"/>
                </a:cubicBezTo>
                <a:cubicBezTo>
                  <a:pt x="8476331" y="2366963"/>
                  <a:pt x="8423322" y="2345010"/>
                  <a:pt x="8385399" y="2307793"/>
                </a:cubicBezTo>
                <a:cubicBezTo>
                  <a:pt x="8347475" y="2270785"/>
                  <a:pt x="8324847" y="2218724"/>
                  <a:pt x="8324847" y="2158717"/>
                </a:cubicBezTo>
                <a:cubicBezTo>
                  <a:pt x="8324847" y="1844675"/>
                  <a:pt x="8324847" y="1844675"/>
                  <a:pt x="8324847" y="1844675"/>
                </a:cubicBezTo>
                <a:close/>
                <a:moveTo>
                  <a:pt x="7197722" y="1844675"/>
                </a:moveTo>
                <a:cubicBezTo>
                  <a:pt x="7404196" y="1844675"/>
                  <a:pt x="7404196" y="1844675"/>
                  <a:pt x="7404196" y="1844675"/>
                </a:cubicBezTo>
                <a:cubicBezTo>
                  <a:pt x="7457641" y="1844675"/>
                  <a:pt x="7501065" y="1862439"/>
                  <a:pt x="7531336" y="1891906"/>
                </a:cubicBezTo>
                <a:cubicBezTo>
                  <a:pt x="7561608" y="1921581"/>
                  <a:pt x="7578727" y="1962542"/>
                  <a:pt x="7578727" y="2008937"/>
                </a:cubicBezTo>
                <a:cubicBezTo>
                  <a:pt x="7578727" y="2047390"/>
                  <a:pt x="7568080" y="2080827"/>
                  <a:pt x="7548455" y="2106950"/>
                </a:cubicBezTo>
                <a:cubicBezTo>
                  <a:pt x="7529040" y="2133073"/>
                  <a:pt x="7500647" y="2152091"/>
                  <a:pt x="7464947" y="2161495"/>
                </a:cubicBezTo>
                <a:cubicBezTo>
                  <a:pt x="7525699" y="2258673"/>
                  <a:pt x="7525699" y="2258673"/>
                  <a:pt x="7525699" y="2258673"/>
                </a:cubicBezTo>
                <a:cubicBezTo>
                  <a:pt x="7586660" y="2355850"/>
                  <a:pt x="7586660" y="2355850"/>
                  <a:pt x="7586660" y="2355850"/>
                </a:cubicBezTo>
                <a:cubicBezTo>
                  <a:pt x="7491044" y="2355850"/>
                  <a:pt x="7491044" y="2355850"/>
                  <a:pt x="7491044" y="2355850"/>
                </a:cubicBezTo>
                <a:cubicBezTo>
                  <a:pt x="7434676" y="2263479"/>
                  <a:pt x="7434676" y="2263479"/>
                  <a:pt x="7434676" y="2263479"/>
                </a:cubicBezTo>
                <a:cubicBezTo>
                  <a:pt x="7378099" y="2171108"/>
                  <a:pt x="7378099" y="2171108"/>
                  <a:pt x="7378099" y="2171108"/>
                </a:cubicBezTo>
                <a:cubicBezTo>
                  <a:pt x="7280395" y="2171108"/>
                  <a:pt x="7280395" y="2171108"/>
                  <a:pt x="7280395" y="2171108"/>
                </a:cubicBezTo>
                <a:cubicBezTo>
                  <a:pt x="7280395" y="2355850"/>
                  <a:pt x="7280395" y="2355850"/>
                  <a:pt x="7280395" y="2355850"/>
                </a:cubicBezTo>
                <a:cubicBezTo>
                  <a:pt x="7197722" y="2355850"/>
                  <a:pt x="7197722" y="2355850"/>
                  <a:pt x="7197722" y="2355850"/>
                </a:cubicBezTo>
                <a:cubicBezTo>
                  <a:pt x="7197722" y="1844675"/>
                  <a:pt x="7197722" y="1844675"/>
                  <a:pt x="7197722" y="1844675"/>
                </a:cubicBezTo>
                <a:close/>
                <a:moveTo>
                  <a:pt x="7945016" y="1833563"/>
                </a:moveTo>
                <a:cubicBezTo>
                  <a:pt x="8020028" y="1833563"/>
                  <a:pt x="8087706" y="1863673"/>
                  <a:pt x="8136527" y="1911974"/>
                </a:cubicBezTo>
                <a:cubicBezTo>
                  <a:pt x="8185138" y="1960274"/>
                  <a:pt x="8215310" y="2026976"/>
                  <a:pt x="8215310" y="2100368"/>
                </a:cubicBezTo>
                <a:cubicBezTo>
                  <a:pt x="8215310" y="2173760"/>
                  <a:pt x="8185138" y="2240461"/>
                  <a:pt x="8136527" y="2288762"/>
                </a:cubicBezTo>
                <a:cubicBezTo>
                  <a:pt x="8087706" y="2337063"/>
                  <a:pt x="8020028" y="2366963"/>
                  <a:pt x="7945016" y="2366963"/>
                </a:cubicBezTo>
                <a:cubicBezTo>
                  <a:pt x="7870004" y="2366963"/>
                  <a:pt x="7802745" y="2337063"/>
                  <a:pt x="7754134" y="2288762"/>
                </a:cubicBezTo>
                <a:cubicBezTo>
                  <a:pt x="7705523" y="2240461"/>
                  <a:pt x="7675560" y="2173760"/>
                  <a:pt x="7675560" y="2100368"/>
                </a:cubicBezTo>
                <a:cubicBezTo>
                  <a:pt x="7675560" y="2026976"/>
                  <a:pt x="7705523" y="1960274"/>
                  <a:pt x="7754134" y="1911974"/>
                </a:cubicBezTo>
                <a:cubicBezTo>
                  <a:pt x="7802745" y="1863673"/>
                  <a:pt x="7870004" y="1833563"/>
                  <a:pt x="7945016" y="1833563"/>
                </a:cubicBezTo>
                <a:close/>
                <a:moveTo>
                  <a:pt x="6834872" y="1833563"/>
                </a:moveTo>
                <a:cubicBezTo>
                  <a:pt x="6865690" y="1833563"/>
                  <a:pt x="6894831" y="1837536"/>
                  <a:pt x="6921875" y="1845482"/>
                </a:cubicBezTo>
                <a:cubicBezTo>
                  <a:pt x="6948919" y="1853218"/>
                  <a:pt x="6973658" y="1865136"/>
                  <a:pt x="6996090" y="1881028"/>
                </a:cubicBezTo>
                <a:cubicBezTo>
                  <a:pt x="6974496" y="1914692"/>
                  <a:pt x="6974496" y="1914692"/>
                  <a:pt x="6974496" y="1914692"/>
                </a:cubicBezTo>
                <a:cubicBezTo>
                  <a:pt x="6952903" y="1948356"/>
                  <a:pt x="6952903" y="1948356"/>
                  <a:pt x="6952903" y="1948356"/>
                </a:cubicBezTo>
                <a:cubicBezTo>
                  <a:pt x="6935712" y="1935183"/>
                  <a:pt x="6917263" y="1925774"/>
                  <a:pt x="6897556" y="1919501"/>
                </a:cubicBezTo>
                <a:cubicBezTo>
                  <a:pt x="6877850" y="1913228"/>
                  <a:pt x="6856885" y="1910301"/>
                  <a:pt x="6834243" y="1910301"/>
                </a:cubicBezTo>
                <a:cubicBezTo>
                  <a:pt x="6782461" y="1910301"/>
                  <a:pt x="6736548" y="1931001"/>
                  <a:pt x="6703424" y="1965084"/>
                </a:cubicBezTo>
                <a:cubicBezTo>
                  <a:pt x="6670510" y="1999166"/>
                  <a:pt x="6650384" y="2046631"/>
                  <a:pt x="6650384" y="2100368"/>
                </a:cubicBezTo>
                <a:cubicBezTo>
                  <a:pt x="6650384" y="2154105"/>
                  <a:pt x="6669671" y="2201779"/>
                  <a:pt x="6701957" y="2236070"/>
                </a:cubicBezTo>
                <a:cubicBezTo>
                  <a:pt x="6734242" y="2270152"/>
                  <a:pt x="6779526" y="2291062"/>
                  <a:pt x="6831308" y="2291062"/>
                </a:cubicBezTo>
                <a:cubicBezTo>
                  <a:pt x="6878898" y="2291062"/>
                  <a:pt x="6917473" y="2275798"/>
                  <a:pt x="6945984" y="2250498"/>
                </a:cubicBezTo>
                <a:cubicBezTo>
                  <a:pt x="6974496" y="2225197"/>
                  <a:pt x="6992735" y="2189442"/>
                  <a:pt x="6999863" y="2148460"/>
                </a:cubicBezTo>
                <a:cubicBezTo>
                  <a:pt x="6825438" y="2148460"/>
                  <a:pt x="6825438" y="2148460"/>
                  <a:pt x="6825438" y="2148460"/>
                </a:cubicBezTo>
                <a:cubicBezTo>
                  <a:pt x="6849128" y="2111241"/>
                  <a:pt x="6849128" y="2111241"/>
                  <a:pt x="6849128" y="2111241"/>
                </a:cubicBezTo>
                <a:cubicBezTo>
                  <a:pt x="6873028" y="2074022"/>
                  <a:pt x="6873028" y="2074022"/>
                  <a:pt x="6873028" y="2074022"/>
                </a:cubicBezTo>
                <a:cubicBezTo>
                  <a:pt x="7078061" y="2074022"/>
                  <a:pt x="7078061" y="2074022"/>
                  <a:pt x="7078061" y="2074022"/>
                </a:cubicBezTo>
                <a:cubicBezTo>
                  <a:pt x="7079319" y="2078204"/>
                  <a:pt x="7080158" y="2083849"/>
                  <a:pt x="7080787" y="2090540"/>
                </a:cubicBezTo>
                <a:cubicBezTo>
                  <a:pt x="7081415" y="2096813"/>
                  <a:pt x="7081835" y="2103922"/>
                  <a:pt x="7081835" y="2110613"/>
                </a:cubicBezTo>
                <a:cubicBezTo>
                  <a:pt x="7081835" y="2183378"/>
                  <a:pt x="7056258" y="2247361"/>
                  <a:pt x="7011813" y="2293362"/>
                </a:cubicBezTo>
                <a:cubicBezTo>
                  <a:pt x="6967788" y="2339363"/>
                  <a:pt x="6904894" y="2366963"/>
                  <a:pt x="6830470" y="2366963"/>
                </a:cubicBezTo>
                <a:cubicBezTo>
                  <a:pt x="6756255" y="2366963"/>
                  <a:pt x="6690007" y="2337481"/>
                  <a:pt x="6642417" y="2289389"/>
                </a:cubicBezTo>
                <a:cubicBezTo>
                  <a:pt x="6595037" y="2241088"/>
                  <a:pt x="6565897" y="2174387"/>
                  <a:pt x="6565897" y="2100368"/>
                </a:cubicBezTo>
                <a:cubicBezTo>
                  <a:pt x="6565897" y="2026139"/>
                  <a:pt x="6595876" y="1959438"/>
                  <a:pt x="6644514" y="1911346"/>
                </a:cubicBezTo>
                <a:cubicBezTo>
                  <a:pt x="6692942" y="1863255"/>
                  <a:pt x="6760238" y="1833563"/>
                  <a:pt x="6834872" y="1833563"/>
                </a:cubicBezTo>
                <a:close/>
                <a:moveTo>
                  <a:pt x="501650" y="1403350"/>
                </a:moveTo>
                <a:cubicBezTo>
                  <a:pt x="501650" y="1403350"/>
                  <a:pt x="501650" y="1403350"/>
                  <a:pt x="501650" y="1925638"/>
                </a:cubicBezTo>
                <a:cubicBezTo>
                  <a:pt x="501650" y="1925638"/>
                  <a:pt x="501650" y="1925638"/>
                  <a:pt x="842112" y="1925638"/>
                </a:cubicBezTo>
                <a:cubicBezTo>
                  <a:pt x="842112" y="1925638"/>
                  <a:pt x="842112" y="1925638"/>
                  <a:pt x="1182574" y="1925638"/>
                </a:cubicBezTo>
                <a:cubicBezTo>
                  <a:pt x="1258233" y="1925638"/>
                  <a:pt x="1326576" y="1896842"/>
                  <a:pt x="1375900" y="1849684"/>
                </a:cubicBezTo>
                <a:cubicBezTo>
                  <a:pt x="1425224" y="1802317"/>
                  <a:pt x="1455738" y="1736796"/>
                  <a:pt x="1455738" y="1662720"/>
                </a:cubicBezTo>
                <a:cubicBezTo>
                  <a:pt x="1455738" y="1588853"/>
                  <a:pt x="1425224" y="1523958"/>
                  <a:pt x="1375900" y="1477635"/>
                </a:cubicBezTo>
                <a:cubicBezTo>
                  <a:pt x="1326576" y="1431103"/>
                  <a:pt x="1258233" y="1403350"/>
                  <a:pt x="1182574" y="1403350"/>
                </a:cubicBezTo>
                <a:cubicBezTo>
                  <a:pt x="1182574" y="1403350"/>
                  <a:pt x="1182574" y="1403350"/>
                  <a:pt x="501650" y="1403350"/>
                </a:cubicBezTo>
                <a:close/>
                <a:moveTo>
                  <a:pt x="7349808" y="1012825"/>
                </a:moveTo>
                <a:cubicBezTo>
                  <a:pt x="7297999" y="1012825"/>
                  <a:pt x="7251643" y="1033706"/>
                  <a:pt x="7218292" y="1067952"/>
                </a:cubicBezTo>
                <a:cubicBezTo>
                  <a:pt x="7184731" y="1102197"/>
                  <a:pt x="7164385" y="1149598"/>
                  <a:pt x="7164385" y="1202427"/>
                </a:cubicBezTo>
                <a:cubicBezTo>
                  <a:pt x="7164385" y="1255466"/>
                  <a:pt x="7184731" y="1302866"/>
                  <a:pt x="7218292" y="1336903"/>
                </a:cubicBezTo>
                <a:cubicBezTo>
                  <a:pt x="7251643" y="1371148"/>
                  <a:pt x="7297999" y="1392238"/>
                  <a:pt x="7349808" y="1392238"/>
                </a:cubicBezTo>
                <a:cubicBezTo>
                  <a:pt x="7401827" y="1392238"/>
                  <a:pt x="7448393" y="1371357"/>
                  <a:pt x="7481953" y="1337320"/>
                </a:cubicBezTo>
                <a:cubicBezTo>
                  <a:pt x="7515304" y="1303075"/>
                  <a:pt x="7535860" y="1255675"/>
                  <a:pt x="7535860" y="1202427"/>
                </a:cubicBezTo>
                <a:cubicBezTo>
                  <a:pt x="7535860" y="1149598"/>
                  <a:pt x="7515304" y="1102197"/>
                  <a:pt x="7481534" y="1067952"/>
                </a:cubicBezTo>
                <a:cubicBezTo>
                  <a:pt x="7447973" y="1033706"/>
                  <a:pt x="7401408" y="1012825"/>
                  <a:pt x="7349808" y="1012825"/>
                </a:cubicBezTo>
                <a:close/>
                <a:moveTo>
                  <a:pt x="10448922" y="946150"/>
                </a:moveTo>
                <a:lnTo>
                  <a:pt x="10552110" y="946150"/>
                </a:lnTo>
                <a:lnTo>
                  <a:pt x="10671172" y="1139825"/>
                </a:lnTo>
                <a:lnTo>
                  <a:pt x="10790235" y="1333501"/>
                </a:lnTo>
                <a:lnTo>
                  <a:pt x="10790235" y="946150"/>
                </a:lnTo>
                <a:lnTo>
                  <a:pt x="10869610" y="946150"/>
                </a:lnTo>
                <a:lnTo>
                  <a:pt x="10869610" y="1458913"/>
                </a:lnTo>
                <a:lnTo>
                  <a:pt x="10772772" y="1458913"/>
                </a:lnTo>
                <a:lnTo>
                  <a:pt x="10650535" y="1260475"/>
                </a:lnTo>
                <a:lnTo>
                  <a:pt x="10528297" y="1062038"/>
                </a:lnTo>
                <a:lnTo>
                  <a:pt x="10528297" y="1458913"/>
                </a:lnTo>
                <a:lnTo>
                  <a:pt x="10448922" y="1458913"/>
                </a:lnTo>
                <a:close/>
                <a:moveTo>
                  <a:pt x="10185397" y="946150"/>
                </a:moveTo>
                <a:lnTo>
                  <a:pt x="10267947" y="946150"/>
                </a:lnTo>
                <a:lnTo>
                  <a:pt x="10267947" y="1458913"/>
                </a:lnTo>
                <a:lnTo>
                  <a:pt x="10185397" y="1458913"/>
                </a:lnTo>
                <a:close/>
                <a:moveTo>
                  <a:pt x="9656760" y="946150"/>
                </a:moveTo>
                <a:lnTo>
                  <a:pt x="10059985" y="946150"/>
                </a:lnTo>
                <a:lnTo>
                  <a:pt x="10059985" y="1022350"/>
                </a:lnTo>
                <a:lnTo>
                  <a:pt x="9899648" y="1022350"/>
                </a:lnTo>
                <a:lnTo>
                  <a:pt x="9899648" y="1458913"/>
                </a:lnTo>
                <a:lnTo>
                  <a:pt x="9817098" y="1458913"/>
                </a:lnTo>
                <a:lnTo>
                  <a:pt x="9817098" y="1022350"/>
                </a:lnTo>
                <a:lnTo>
                  <a:pt x="9656760" y="1022350"/>
                </a:lnTo>
                <a:close/>
                <a:moveTo>
                  <a:pt x="9336085" y="946150"/>
                </a:moveTo>
                <a:lnTo>
                  <a:pt x="9418635" y="946150"/>
                </a:lnTo>
                <a:lnTo>
                  <a:pt x="9418635" y="1382713"/>
                </a:lnTo>
                <a:lnTo>
                  <a:pt x="9671048" y="1382713"/>
                </a:lnTo>
                <a:lnTo>
                  <a:pt x="9671048" y="1458913"/>
                </a:lnTo>
                <a:lnTo>
                  <a:pt x="9336085" y="1458913"/>
                </a:lnTo>
                <a:close/>
                <a:moveTo>
                  <a:pt x="8766172" y="946150"/>
                </a:moveTo>
                <a:cubicBezTo>
                  <a:pt x="8848414" y="946150"/>
                  <a:pt x="8848414" y="946150"/>
                  <a:pt x="8848414" y="946150"/>
                </a:cubicBezTo>
                <a:cubicBezTo>
                  <a:pt x="8848414" y="1260391"/>
                  <a:pt x="8848414" y="1260391"/>
                  <a:pt x="8848414" y="1260391"/>
                </a:cubicBezTo>
                <a:cubicBezTo>
                  <a:pt x="8848414" y="1297706"/>
                  <a:pt x="8861356" y="1331038"/>
                  <a:pt x="8883900" y="1355146"/>
                </a:cubicBezTo>
                <a:cubicBezTo>
                  <a:pt x="8906443" y="1379044"/>
                  <a:pt x="8939006" y="1393718"/>
                  <a:pt x="8978249" y="1393718"/>
                </a:cubicBezTo>
                <a:cubicBezTo>
                  <a:pt x="9017074" y="1393718"/>
                  <a:pt x="9049219" y="1379044"/>
                  <a:pt x="9071972" y="1355146"/>
                </a:cubicBezTo>
                <a:cubicBezTo>
                  <a:pt x="9094515" y="1331038"/>
                  <a:pt x="9107457" y="1297706"/>
                  <a:pt x="9107457" y="1260391"/>
                </a:cubicBezTo>
                <a:cubicBezTo>
                  <a:pt x="9107457" y="946150"/>
                  <a:pt x="9107457" y="946150"/>
                  <a:pt x="9107457" y="946150"/>
                </a:cubicBezTo>
                <a:cubicBezTo>
                  <a:pt x="9188447" y="946150"/>
                  <a:pt x="9188447" y="946150"/>
                  <a:pt x="9188447" y="946150"/>
                </a:cubicBezTo>
                <a:cubicBezTo>
                  <a:pt x="9188447" y="1261230"/>
                  <a:pt x="9188447" y="1261230"/>
                  <a:pt x="9188447" y="1261230"/>
                </a:cubicBezTo>
                <a:cubicBezTo>
                  <a:pt x="9188447" y="1321185"/>
                  <a:pt x="9166112" y="1373384"/>
                  <a:pt x="9128539" y="1410489"/>
                </a:cubicBezTo>
                <a:cubicBezTo>
                  <a:pt x="9090758" y="1447804"/>
                  <a:pt x="9038156" y="1470025"/>
                  <a:pt x="8977623" y="1470025"/>
                </a:cubicBezTo>
                <a:cubicBezTo>
                  <a:pt x="8917089" y="1470025"/>
                  <a:pt x="8864278" y="1447804"/>
                  <a:pt x="8826497" y="1410489"/>
                </a:cubicBezTo>
                <a:cubicBezTo>
                  <a:pt x="8788716" y="1373384"/>
                  <a:pt x="8766172" y="1321185"/>
                  <a:pt x="8766172" y="1261230"/>
                </a:cubicBezTo>
                <a:cubicBezTo>
                  <a:pt x="8766172" y="946150"/>
                  <a:pt x="8766172" y="946150"/>
                  <a:pt x="8766172" y="946150"/>
                </a:cubicBezTo>
                <a:close/>
                <a:moveTo>
                  <a:pt x="7737472" y="946150"/>
                </a:moveTo>
                <a:lnTo>
                  <a:pt x="7839072" y="946150"/>
                </a:lnTo>
                <a:lnTo>
                  <a:pt x="7958134" y="1139825"/>
                </a:lnTo>
                <a:lnTo>
                  <a:pt x="8077197" y="1333501"/>
                </a:lnTo>
                <a:lnTo>
                  <a:pt x="8077197" y="946150"/>
                </a:lnTo>
                <a:lnTo>
                  <a:pt x="8156572" y="946150"/>
                </a:lnTo>
                <a:lnTo>
                  <a:pt x="8156572" y="1458913"/>
                </a:lnTo>
                <a:lnTo>
                  <a:pt x="8061322" y="1458913"/>
                </a:lnTo>
                <a:lnTo>
                  <a:pt x="7939084" y="1260475"/>
                </a:lnTo>
                <a:lnTo>
                  <a:pt x="7815259" y="1062038"/>
                </a:lnTo>
                <a:lnTo>
                  <a:pt x="7815259" y="1458913"/>
                </a:lnTo>
                <a:lnTo>
                  <a:pt x="7737472" y="1458913"/>
                </a:lnTo>
                <a:close/>
                <a:moveTo>
                  <a:pt x="11253544" y="936625"/>
                </a:moveTo>
                <a:cubicBezTo>
                  <a:pt x="11284280" y="936625"/>
                  <a:pt x="11313343" y="940389"/>
                  <a:pt x="11340315" y="948334"/>
                </a:cubicBezTo>
                <a:cubicBezTo>
                  <a:pt x="11367287" y="956071"/>
                  <a:pt x="11391959" y="967989"/>
                  <a:pt x="11414331" y="984090"/>
                </a:cubicBezTo>
                <a:cubicBezTo>
                  <a:pt x="11392795" y="1017545"/>
                  <a:pt x="11392795" y="1017545"/>
                  <a:pt x="11392795" y="1017545"/>
                </a:cubicBezTo>
                <a:cubicBezTo>
                  <a:pt x="11371260" y="1051209"/>
                  <a:pt x="11371260" y="1051209"/>
                  <a:pt x="11371260" y="1051209"/>
                </a:cubicBezTo>
                <a:cubicBezTo>
                  <a:pt x="11354114" y="1038036"/>
                  <a:pt x="11335715" y="1028627"/>
                  <a:pt x="11316270" y="1022354"/>
                </a:cubicBezTo>
                <a:cubicBezTo>
                  <a:pt x="11296616" y="1016290"/>
                  <a:pt x="11275498" y="1013363"/>
                  <a:pt x="11252917" y="1013363"/>
                </a:cubicBezTo>
                <a:cubicBezTo>
                  <a:pt x="11201273" y="1013363"/>
                  <a:pt x="11155483" y="1034063"/>
                  <a:pt x="11122657" y="1067936"/>
                </a:cubicBezTo>
                <a:cubicBezTo>
                  <a:pt x="11089622" y="1102019"/>
                  <a:pt x="11069549" y="1149692"/>
                  <a:pt x="11069549" y="1203221"/>
                </a:cubicBezTo>
                <a:cubicBezTo>
                  <a:pt x="11069549" y="1256958"/>
                  <a:pt x="11088785" y="1304631"/>
                  <a:pt x="11120984" y="1338923"/>
                </a:cubicBezTo>
                <a:cubicBezTo>
                  <a:pt x="11153393" y="1373214"/>
                  <a:pt x="11198346" y="1394124"/>
                  <a:pt x="11249990" y="1394124"/>
                </a:cubicBezTo>
                <a:cubicBezTo>
                  <a:pt x="11297452" y="1394124"/>
                  <a:pt x="11335924" y="1378860"/>
                  <a:pt x="11364360" y="1353350"/>
                </a:cubicBezTo>
                <a:cubicBezTo>
                  <a:pt x="11392795" y="1328050"/>
                  <a:pt x="11410986" y="1292295"/>
                  <a:pt x="11418095" y="1251521"/>
                </a:cubicBezTo>
                <a:cubicBezTo>
                  <a:pt x="11244136" y="1251521"/>
                  <a:pt x="11244136" y="1251521"/>
                  <a:pt x="11244136" y="1251521"/>
                </a:cubicBezTo>
                <a:cubicBezTo>
                  <a:pt x="11267971" y="1214303"/>
                  <a:pt x="11267971" y="1214303"/>
                  <a:pt x="11267971" y="1214303"/>
                </a:cubicBezTo>
                <a:cubicBezTo>
                  <a:pt x="11291598" y="1177084"/>
                  <a:pt x="11291598" y="1177084"/>
                  <a:pt x="11291598" y="1177084"/>
                </a:cubicBezTo>
                <a:cubicBezTo>
                  <a:pt x="11496083" y="1177084"/>
                  <a:pt x="11496083" y="1177084"/>
                  <a:pt x="11496083" y="1177084"/>
                </a:cubicBezTo>
                <a:cubicBezTo>
                  <a:pt x="11497338" y="1181057"/>
                  <a:pt x="11498174" y="1186911"/>
                  <a:pt x="11498802" y="1193393"/>
                </a:cubicBezTo>
                <a:cubicBezTo>
                  <a:pt x="11499429" y="1199875"/>
                  <a:pt x="11499847" y="1206984"/>
                  <a:pt x="11499847" y="1213466"/>
                </a:cubicBezTo>
                <a:cubicBezTo>
                  <a:pt x="11499847" y="1286231"/>
                  <a:pt x="11474339" y="1350214"/>
                  <a:pt x="11430222" y="1396215"/>
                </a:cubicBezTo>
                <a:cubicBezTo>
                  <a:pt x="11386105" y="1442216"/>
                  <a:pt x="11323379" y="1470025"/>
                  <a:pt x="11249154" y="1470025"/>
                </a:cubicBezTo>
                <a:cubicBezTo>
                  <a:pt x="11175137" y="1470025"/>
                  <a:pt x="11109066" y="1440334"/>
                  <a:pt x="11061813" y="1392242"/>
                </a:cubicBezTo>
                <a:cubicBezTo>
                  <a:pt x="11014351" y="1344150"/>
                  <a:pt x="10985497" y="1277449"/>
                  <a:pt x="10985497" y="1203221"/>
                </a:cubicBezTo>
                <a:cubicBezTo>
                  <a:pt x="10985497" y="1129201"/>
                  <a:pt x="11015187" y="1062500"/>
                  <a:pt x="11063695" y="1014408"/>
                </a:cubicBezTo>
                <a:cubicBezTo>
                  <a:pt x="11111994" y="966317"/>
                  <a:pt x="11179110" y="936625"/>
                  <a:pt x="11253544" y="936625"/>
                </a:cubicBezTo>
                <a:close/>
                <a:moveTo>
                  <a:pt x="8471697" y="936625"/>
                </a:moveTo>
                <a:cubicBezTo>
                  <a:pt x="8502452" y="936625"/>
                  <a:pt x="8530906" y="941434"/>
                  <a:pt x="8556850" y="949798"/>
                </a:cubicBezTo>
                <a:cubicBezTo>
                  <a:pt x="8582793" y="958162"/>
                  <a:pt x="8606225" y="970080"/>
                  <a:pt x="8626729" y="984717"/>
                </a:cubicBezTo>
                <a:cubicBezTo>
                  <a:pt x="8626729" y="984717"/>
                  <a:pt x="8626729" y="984717"/>
                  <a:pt x="8606225" y="1017336"/>
                </a:cubicBezTo>
                <a:cubicBezTo>
                  <a:pt x="8606225" y="1017336"/>
                  <a:pt x="8606225" y="1017336"/>
                  <a:pt x="8585722" y="1049745"/>
                </a:cubicBezTo>
                <a:cubicBezTo>
                  <a:pt x="8566474" y="1037409"/>
                  <a:pt x="8547644" y="1027581"/>
                  <a:pt x="8528605" y="1021099"/>
                </a:cubicBezTo>
                <a:cubicBezTo>
                  <a:pt x="8509775" y="1014617"/>
                  <a:pt x="8490736" y="1011063"/>
                  <a:pt x="8471070" y="1011063"/>
                </a:cubicBezTo>
                <a:cubicBezTo>
                  <a:pt x="8441151" y="1011063"/>
                  <a:pt x="8418974" y="1019217"/>
                  <a:pt x="8404328" y="1032181"/>
                </a:cubicBezTo>
                <a:cubicBezTo>
                  <a:pt x="8389683" y="1045354"/>
                  <a:pt x="8382570" y="1063755"/>
                  <a:pt x="8382570" y="1084246"/>
                </a:cubicBezTo>
                <a:cubicBezTo>
                  <a:pt x="8382570" y="1108292"/>
                  <a:pt x="8393449" y="1123556"/>
                  <a:pt x="8412697" y="1135474"/>
                </a:cubicBezTo>
                <a:cubicBezTo>
                  <a:pt x="8432155" y="1147183"/>
                  <a:pt x="8459772" y="1155338"/>
                  <a:pt x="8493038" y="1165165"/>
                </a:cubicBezTo>
                <a:cubicBezTo>
                  <a:pt x="8532789" y="1177293"/>
                  <a:pt x="8571704" y="1190257"/>
                  <a:pt x="8600786" y="1212421"/>
                </a:cubicBezTo>
                <a:cubicBezTo>
                  <a:pt x="8629658" y="1234585"/>
                  <a:pt x="8648697" y="1265740"/>
                  <a:pt x="8648697" y="1314250"/>
                </a:cubicBezTo>
                <a:cubicBezTo>
                  <a:pt x="8648697" y="1359205"/>
                  <a:pt x="8632169" y="1398097"/>
                  <a:pt x="8601413" y="1425906"/>
                </a:cubicBezTo>
                <a:cubicBezTo>
                  <a:pt x="8570658" y="1453507"/>
                  <a:pt x="8525467" y="1470025"/>
                  <a:pt x="8468140" y="1470025"/>
                </a:cubicBezTo>
                <a:cubicBezTo>
                  <a:pt x="8427552" y="1470025"/>
                  <a:pt x="8393031" y="1463125"/>
                  <a:pt x="8363531" y="1452461"/>
                </a:cubicBezTo>
                <a:cubicBezTo>
                  <a:pt x="8333821" y="1441797"/>
                  <a:pt x="8308715" y="1427161"/>
                  <a:pt x="8286747" y="1411479"/>
                </a:cubicBezTo>
                <a:cubicBezTo>
                  <a:pt x="8286747" y="1411479"/>
                  <a:pt x="8286747" y="1411479"/>
                  <a:pt x="8307251" y="1379069"/>
                </a:cubicBezTo>
                <a:cubicBezTo>
                  <a:pt x="8307251" y="1379069"/>
                  <a:pt x="8307251" y="1379069"/>
                  <a:pt x="8327754" y="1346450"/>
                </a:cubicBezTo>
                <a:cubicBezTo>
                  <a:pt x="8349931" y="1360669"/>
                  <a:pt x="8372318" y="1373005"/>
                  <a:pt x="8395541" y="1381578"/>
                </a:cubicBezTo>
                <a:cubicBezTo>
                  <a:pt x="8418765" y="1390360"/>
                  <a:pt x="8442825" y="1395378"/>
                  <a:pt x="8468768" y="1395378"/>
                </a:cubicBezTo>
                <a:cubicBezTo>
                  <a:pt x="8500569" y="1395378"/>
                  <a:pt x="8525048" y="1387224"/>
                  <a:pt x="8541367" y="1373633"/>
                </a:cubicBezTo>
                <a:cubicBezTo>
                  <a:pt x="8557686" y="1360041"/>
                  <a:pt x="8566055" y="1341014"/>
                  <a:pt x="8566055" y="1319477"/>
                </a:cubicBezTo>
                <a:cubicBezTo>
                  <a:pt x="8566055" y="1295640"/>
                  <a:pt x="8554967" y="1280376"/>
                  <a:pt x="8535509" y="1268458"/>
                </a:cubicBezTo>
                <a:cubicBezTo>
                  <a:pt x="8516261" y="1256540"/>
                  <a:pt x="8488644" y="1248176"/>
                  <a:pt x="8455587" y="1238348"/>
                </a:cubicBezTo>
                <a:cubicBezTo>
                  <a:pt x="8415417" y="1226221"/>
                  <a:pt x="8376502" y="1213466"/>
                  <a:pt x="8347630" y="1191511"/>
                </a:cubicBezTo>
                <a:cubicBezTo>
                  <a:pt x="8318758" y="1169556"/>
                  <a:pt x="8299928" y="1138192"/>
                  <a:pt x="8299928" y="1089264"/>
                </a:cubicBezTo>
                <a:cubicBezTo>
                  <a:pt x="8299928" y="1044727"/>
                  <a:pt x="8315829" y="1006463"/>
                  <a:pt x="8345329" y="979489"/>
                </a:cubicBezTo>
                <a:cubicBezTo>
                  <a:pt x="8374828" y="952516"/>
                  <a:pt x="8417718" y="936625"/>
                  <a:pt x="8471697" y="936625"/>
                </a:cubicBezTo>
                <a:close/>
                <a:moveTo>
                  <a:pt x="7349808" y="936625"/>
                </a:moveTo>
                <a:cubicBezTo>
                  <a:pt x="7424849" y="936625"/>
                  <a:pt x="7492344" y="966526"/>
                  <a:pt x="7541183" y="1014826"/>
                </a:cubicBezTo>
                <a:cubicBezTo>
                  <a:pt x="7590023" y="1063127"/>
                  <a:pt x="7619997" y="1129828"/>
                  <a:pt x="7619997" y="1203221"/>
                </a:cubicBezTo>
                <a:cubicBezTo>
                  <a:pt x="7619997" y="1276613"/>
                  <a:pt x="7590023" y="1343314"/>
                  <a:pt x="7541183" y="1391615"/>
                </a:cubicBezTo>
                <a:cubicBezTo>
                  <a:pt x="7492344" y="1440125"/>
                  <a:pt x="7424849" y="1470025"/>
                  <a:pt x="7349808" y="1470025"/>
                </a:cubicBezTo>
                <a:cubicBezTo>
                  <a:pt x="7274767" y="1470025"/>
                  <a:pt x="7207272" y="1440125"/>
                  <a:pt x="7158642" y="1391615"/>
                </a:cubicBezTo>
                <a:cubicBezTo>
                  <a:pt x="7110012" y="1343314"/>
                  <a:pt x="7080247" y="1276613"/>
                  <a:pt x="7080247" y="1203221"/>
                </a:cubicBezTo>
                <a:cubicBezTo>
                  <a:pt x="7080247" y="1129828"/>
                  <a:pt x="7110012" y="1063127"/>
                  <a:pt x="7158642" y="1014826"/>
                </a:cubicBezTo>
                <a:cubicBezTo>
                  <a:pt x="7207272" y="966526"/>
                  <a:pt x="7274767" y="936625"/>
                  <a:pt x="7349808" y="936625"/>
                </a:cubicBezTo>
                <a:close/>
                <a:moveTo>
                  <a:pt x="6837427" y="936625"/>
                </a:moveTo>
                <a:cubicBezTo>
                  <a:pt x="6874092" y="936625"/>
                  <a:pt x="6904891" y="941852"/>
                  <a:pt x="6932756" y="951680"/>
                </a:cubicBezTo>
                <a:cubicBezTo>
                  <a:pt x="6960412" y="961507"/>
                  <a:pt x="6984925" y="975726"/>
                  <a:pt x="7008810" y="993499"/>
                </a:cubicBezTo>
                <a:cubicBezTo>
                  <a:pt x="7008810" y="993499"/>
                  <a:pt x="7008810" y="993499"/>
                  <a:pt x="6987439" y="1026745"/>
                </a:cubicBezTo>
                <a:cubicBezTo>
                  <a:pt x="6987439" y="1026745"/>
                  <a:pt x="6987439" y="1026745"/>
                  <a:pt x="6966278" y="1059991"/>
                </a:cubicBezTo>
                <a:cubicBezTo>
                  <a:pt x="6946584" y="1044727"/>
                  <a:pt x="6926680" y="1032809"/>
                  <a:pt x="6904891" y="1024863"/>
                </a:cubicBezTo>
                <a:cubicBezTo>
                  <a:pt x="6883101" y="1016708"/>
                  <a:pt x="6859845" y="1012526"/>
                  <a:pt x="6833027" y="1012526"/>
                </a:cubicBezTo>
                <a:cubicBezTo>
                  <a:pt x="6782115" y="1012526"/>
                  <a:pt x="6736441" y="1033436"/>
                  <a:pt x="6703338" y="1067727"/>
                </a:cubicBezTo>
                <a:cubicBezTo>
                  <a:pt x="6670444" y="1102019"/>
                  <a:pt x="6649912" y="1149483"/>
                  <a:pt x="6649912" y="1203221"/>
                </a:cubicBezTo>
                <a:cubicBezTo>
                  <a:pt x="6649912" y="1256958"/>
                  <a:pt x="6670444" y="1304631"/>
                  <a:pt x="6703338" y="1338923"/>
                </a:cubicBezTo>
                <a:cubicBezTo>
                  <a:pt x="6736441" y="1373214"/>
                  <a:pt x="6782115" y="1393915"/>
                  <a:pt x="6833027" y="1393915"/>
                </a:cubicBezTo>
                <a:cubicBezTo>
                  <a:pt x="6859845" y="1393915"/>
                  <a:pt x="6883101" y="1389733"/>
                  <a:pt x="6904891" y="1381787"/>
                </a:cubicBezTo>
                <a:cubicBezTo>
                  <a:pt x="6926680" y="1373633"/>
                  <a:pt x="6946584" y="1361923"/>
                  <a:pt x="6966278" y="1346450"/>
                </a:cubicBezTo>
                <a:cubicBezTo>
                  <a:pt x="6966278" y="1346450"/>
                  <a:pt x="6966278" y="1346450"/>
                  <a:pt x="6987439" y="1379696"/>
                </a:cubicBezTo>
                <a:cubicBezTo>
                  <a:pt x="6987439" y="1379696"/>
                  <a:pt x="6987439" y="1379696"/>
                  <a:pt x="7008810" y="1412942"/>
                </a:cubicBezTo>
                <a:cubicBezTo>
                  <a:pt x="6984925" y="1430924"/>
                  <a:pt x="6960412" y="1445143"/>
                  <a:pt x="6932756" y="1454970"/>
                </a:cubicBezTo>
                <a:cubicBezTo>
                  <a:pt x="6904891" y="1464589"/>
                  <a:pt x="6874092" y="1470025"/>
                  <a:pt x="6837427" y="1470025"/>
                </a:cubicBezTo>
                <a:cubicBezTo>
                  <a:pt x="6761373" y="1470025"/>
                  <a:pt x="6693491" y="1440334"/>
                  <a:pt x="6644674" y="1392242"/>
                </a:cubicBezTo>
                <a:cubicBezTo>
                  <a:pt x="6595648" y="1344150"/>
                  <a:pt x="6565897" y="1277449"/>
                  <a:pt x="6565897" y="1203221"/>
                </a:cubicBezTo>
                <a:cubicBezTo>
                  <a:pt x="6565897" y="1129201"/>
                  <a:pt x="6595648" y="1062500"/>
                  <a:pt x="6644674" y="1014408"/>
                </a:cubicBezTo>
                <a:cubicBezTo>
                  <a:pt x="6693491" y="966107"/>
                  <a:pt x="6761373" y="936625"/>
                  <a:pt x="6837427" y="936625"/>
                </a:cubicBezTo>
                <a:close/>
                <a:moveTo>
                  <a:pt x="501650" y="477838"/>
                </a:moveTo>
                <a:cubicBezTo>
                  <a:pt x="501650" y="477838"/>
                  <a:pt x="501650" y="477838"/>
                  <a:pt x="501650" y="981076"/>
                </a:cubicBezTo>
                <a:cubicBezTo>
                  <a:pt x="501650" y="981076"/>
                  <a:pt x="501650" y="981076"/>
                  <a:pt x="786010" y="981076"/>
                </a:cubicBezTo>
                <a:cubicBezTo>
                  <a:pt x="786010" y="981076"/>
                  <a:pt x="786010" y="981076"/>
                  <a:pt x="1070579" y="981076"/>
                </a:cubicBezTo>
                <a:cubicBezTo>
                  <a:pt x="1142870" y="981076"/>
                  <a:pt x="1207013" y="953710"/>
                  <a:pt x="1253188" y="908588"/>
                </a:cubicBezTo>
                <a:cubicBezTo>
                  <a:pt x="1299153" y="863466"/>
                  <a:pt x="1327150" y="800169"/>
                  <a:pt x="1327150" y="727681"/>
                </a:cubicBezTo>
                <a:cubicBezTo>
                  <a:pt x="1327150" y="655402"/>
                  <a:pt x="1299153" y="592942"/>
                  <a:pt x="1253188" y="548446"/>
                </a:cubicBezTo>
                <a:cubicBezTo>
                  <a:pt x="1207013" y="503951"/>
                  <a:pt x="1142870" y="477838"/>
                  <a:pt x="1070579" y="477838"/>
                </a:cubicBezTo>
                <a:cubicBezTo>
                  <a:pt x="1070579" y="477838"/>
                  <a:pt x="1070579" y="477838"/>
                  <a:pt x="501650" y="477838"/>
                </a:cubicBezTo>
                <a:close/>
                <a:moveTo>
                  <a:pt x="6675435" y="336550"/>
                </a:moveTo>
                <a:cubicBezTo>
                  <a:pt x="6675435" y="487363"/>
                  <a:pt x="6675435" y="487363"/>
                  <a:pt x="6675435" y="487363"/>
                </a:cubicBezTo>
                <a:cubicBezTo>
                  <a:pt x="6808467" y="487363"/>
                  <a:pt x="6808467" y="487363"/>
                  <a:pt x="6808467" y="487363"/>
                </a:cubicBezTo>
                <a:cubicBezTo>
                  <a:pt x="6831475" y="487363"/>
                  <a:pt x="6851346" y="478985"/>
                  <a:pt x="6865570" y="465370"/>
                </a:cubicBezTo>
                <a:cubicBezTo>
                  <a:pt x="6879793" y="451755"/>
                  <a:pt x="6888160" y="432903"/>
                  <a:pt x="6888160" y="411957"/>
                </a:cubicBezTo>
                <a:cubicBezTo>
                  <a:pt x="6888160" y="390801"/>
                  <a:pt x="6879793" y="371949"/>
                  <a:pt x="6865570" y="358334"/>
                </a:cubicBezTo>
                <a:cubicBezTo>
                  <a:pt x="6851346" y="344719"/>
                  <a:pt x="6831475" y="336550"/>
                  <a:pt x="6808467" y="336550"/>
                </a:cubicBezTo>
                <a:cubicBezTo>
                  <a:pt x="6675435" y="336550"/>
                  <a:pt x="6675435" y="336550"/>
                  <a:pt x="6675435" y="336550"/>
                </a:cubicBezTo>
                <a:close/>
                <a:moveTo>
                  <a:pt x="6675435" y="122238"/>
                </a:moveTo>
                <a:cubicBezTo>
                  <a:pt x="6675435" y="265113"/>
                  <a:pt x="6675435" y="265113"/>
                  <a:pt x="6675435" y="265113"/>
                </a:cubicBezTo>
                <a:cubicBezTo>
                  <a:pt x="6795279" y="265113"/>
                  <a:pt x="6795279" y="265113"/>
                  <a:pt x="6795279" y="265113"/>
                </a:cubicBezTo>
                <a:cubicBezTo>
                  <a:pt x="6816822" y="265113"/>
                  <a:pt x="6835228" y="257396"/>
                  <a:pt x="6848404" y="244673"/>
                </a:cubicBezTo>
                <a:cubicBezTo>
                  <a:pt x="6861372" y="231949"/>
                  <a:pt x="6869110" y="214012"/>
                  <a:pt x="6869110" y="193571"/>
                </a:cubicBezTo>
                <a:cubicBezTo>
                  <a:pt x="6869110" y="173131"/>
                  <a:pt x="6861372" y="155402"/>
                  <a:pt x="6848404" y="142679"/>
                </a:cubicBezTo>
                <a:cubicBezTo>
                  <a:pt x="6835228" y="129747"/>
                  <a:pt x="6816822" y="122238"/>
                  <a:pt x="6795279" y="122238"/>
                </a:cubicBezTo>
                <a:cubicBezTo>
                  <a:pt x="6675435" y="122238"/>
                  <a:pt x="6675435" y="122238"/>
                  <a:pt x="6675435" y="122238"/>
                </a:cubicBezTo>
                <a:close/>
                <a:moveTo>
                  <a:pt x="8850791" y="114300"/>
                </a:moveTo>
                <a:cubicBezTo>
                  <a:pt x="8799203" y="114300"/>
                  <a:pt x="8753045" y="135269"/>
                  <a:pt x="8719837" y="169657"/>
                </a:cubicBezTo>
                <a:cubicBezTo>
                  <a:pt x="8686419" y="204046"/>
                  <a:pt x="8666160" y="251645"/>
                  <a:pt x="8666160" y="304905"/>
                </a:cubicBezTo>
                <a:cubicBezTo>
                  <a:pt x="8666160" y="357956"/>
                  <a:pt x="8686419" y="405554"/>
                  <a:pt x="8719837" y="439943"/>
                </a:cubicBezTo>
                <a:cubicBezTo>
                  <a:pt x="8753045" y="474332"/>
                  <a:pt x="8799203" y="495300"/>
                  <a:pt x="8850791" y="495300"/>
                </a:cubicBezTo>
                <a:cubicBezTo>
                  <a:pt x="8902588" y="495300"/>
                  <a:pt x="8948954" y="474541"/>
                  <a:pt x="8982163" y="440153"/>
                </a:cubicBezTo>
                <a:cubicBezTo>
                  <a:pt x="9015580" y="405974"/>
                  <a:pt x="9036048" y="358375"/>
                  <a:pt x="9036048" y="304905"/>
                </a:cubicBezTo>
                <a:cubicBezTo>
                  <a:pt x="9036048" y="251645"/>
                  <a:pt x="9015371" y="204046"/>
                  <a:pt x="8981954" y="169657"/>
                </a:cubicBezTo>
                <a:cubicBezTo>
                  <a:pt x="8948536" y="135269"/>
                  <a:pt x="8902170" y="114300"/>
                  <a:pt x="8850791" y="114300"/>
                </a:cubicBezTo>
                <a:close/>
                <a:moveTo>
                  <a:pt x="7335415" y="114300"/>
                </a:moveTo>
                <a:cubicBezTo>
                  <a:pt x="7283845" y="114300"/>
                  <a:pt x="7237515" y="135269"/>
                  <a:pt x="7203974" y="169657"/>
                </a:cubicBezTo>
                <a:cubicBezTo>
                  <a:pt x="7170642" y="204046"/>
                  <a:pt x="7150097" y="251645"/>
                  <a:pt x="7150097" y="304905"/>
                </a:cubicBezTo>
                <a:cubicBezTo>
                  <a:pt x="7150097" y="357956"/>
                  <a:pt x="7170642" y="405554"/>
                  <a:pt x="7203974" y="439943"/>
                </a:cubicBezTo>
                <a:cubicBezTo>
                  <a:pt x="7237515" y="474332"/>
                  <a:pt x="7283845" y="495300"/>
                  <a:pt x="7335415" y="495300"/>
                </a:cubicBezTo>
                <a:cubicBezTo>
                  <a:pt x="7387405" y="495300"/>
                  <a:pt x="7433944" y="474541"/>
                  <a:pt x="7467486" y="440153"/>
                </a:cubicBezTo>
                <a:cubicBezTo>
                  <a:pt x="7501028" y="405974"/>
                  <a:pt x="7521572" y="358375"/>
                  <a:pt x="7521572" y="304905"/>
                </a:cubicBezTo>
                <a:cubicBezTo>
                  <a:pt x="7521572" y="251645"/>
                  <a:pt x="7500818" y="204046"/>
                  <a:pt x="7467067" y="169657"/>
                </a:cubicBezTo>
                <a:cubicBezTo>
                  <a:pt x="7433525" y="135269"/>
                  <a:pt x="7386986" y="114300"/>
                  <a:pt x="7335415" y="114300"/>
                </a:cubicBezTo>
                <a:close/>
                <a:moveTo>
                  <a:pt x="9237660" y="49213"/>
                </a:moveTo>
                <a:lnTo>
                  <a:pt x="9339260" y="49213"/>
                </a:lnTo>
                <a:lnTo>
                  <a:pt x="9458322" y="242888"/>
                </a:lnTo>
                <a:lnTo>
                  <a:pt x="9578972" y="436563"/>
                </a:lnTo>
                <a:lnTo>
                  <a:pt x="9578972" y="49213"/>
                </a:lnTo>
                <a:lnTo>
                  <a:pt x="9656760" y="49213"/>
                </a:lnTo>
                <a:lnTo>
                  <a:pt x="9656760" y="560388"/>
                </a:lnTo>
                <a:lnTo>
                  <a:pt x="9561510" y="560388"/>
                </a:lnTo>
                <a:lnTo>
                  <a:pt x="9439272" y="363538"/>
                </a:lnTo>
                <a:lnTo>
                  <a:pt x="9317035" y="165101"/>
                </a:lnTo>
                <a:lnTo>
                  <a:pt x="9317035" y="560388"/>
                </a:lnTo>
                <a:lnTo>
                  <a:pt x="9237660" y="560388"/>
                </a:lnTo>
                <a:close/>
                <a:moveTo>
                  <a:pt x="8126410" y="49213"/>
                </a:moveTo>
                <a:lnTo>
                  <a:pt x="8529635" y="49213"/>
                </a:lnTo>
                <a:lnTo>
                  <a:pt x="8529635" y="125413"/>
                </a:lnTo>
                <a:lnTo>
                  <a:pt x="8369298" y="125413"/>
                </a:lnTo>
                <a:lnTo>
                  <a:pt x="8369298" y="560388"/>
                </a:lnTo>
                <a:lnTo>
                  <a:pt x="8285160" y="560388"/>
                </a:lnTo>
                <a:lnTo>
                  <a:pt x="8285160" y="125413"/>
                </a:lnTo>
                <a:lnTo>
                  <a:pt x="8126410" y="125413"/>
                </a:lnTo>
                <a:close/>
                <a:moveTo>
                  <a:pt x="6592885" y="49213"/>
                </a:moveTo>
                <a:cubicBezTo>
                  <a:pt x="6795851" y="49213"/>
                  <a:pt x="6795851" y="49213"/>
                  <a:pt x="6795851" y="49213"/>
                </a:cubicBezTo>
                <a:cubicBezTo>
                  <a:pt x="6840537" y="49213"/>
                  <a:pt x="6879794" y="63633"/>
                  <a:pt x="6907775" y="87875"/>
                </a:cubicBezTo>
                <a:cubicBezTo>
                  <a:pt x="6935756" y="112117"/>
                  <a:pt x="6952670" y="146182"/>
                  <a:pt x="6952670" y="185680"/>
                </a:cubicBezTo>
                <a:cubicBezTo>
                  <a:pt x="6952670" y="208041"/>
                  <a:pt x="6946823" y="228103"/>
                  <a:pt x="6936382" y="245658"/>
                </a:cubicBezTo>
                <a:cubicBezTo>
                  <a:pt x="6925733" y="263004"/>
                  <a:pt x="6910698" y="277633"/>
                  <a:pt x="6892114" y="288709"/>
                </a:cubicBezTo>
                <a:cubicBezTo>
                  <a:pt x="6916963" y="300621"/>
                  <a:pt x="6937009" y="318176"/>
                  <a:pt x="6950791" y="339492"/>
                </a:cubicBezTo>
                <a:cubicBezTo>
                  <a:pt x="6964572" y="360808"/>
                  <a:pt x="6972298" y="385677"/>
                  <a:pt x="6972298" y="412845"/>
                </a:cubicBezTo>
                <a:cubicBezTo>
                  <a:pt x="6972298" y="454015"/>
                  <a:pt x="6955384" y="491005"/>
                  <a:pt x="6926359" y="517546"/>
                </a:cubicBezTo>
                <a:cubicBezTo>
                  <a:pt x="6897543" y="544087"/>
                  <a:pt x="6856616" y="560388"/>
                  <a:pt x="6808798" y="560388"/>
                </a:cubicBezTo>
                <a:cubicBezTo>
                  <a:pt x="6592885" y="560388"/>
                  <a:pt x="6592885" y="560388"/>
                  <a:pt x="6592885" y="560388"/>
                </a:cubicBezTo>
                <a:cubicBezTo>
                  <a:pt x="6592885" y="49213"/>
                  <a:pt x="6592885" y="49213"/>
                  <a:pt x="6592885" y="49213"/>
                </a:cubicBezTo>
                <a:close/>
                <a:moveTo>
                  <a:pt x="8850790" y="38100"/>
                </a:moveTo>
                <a:cubicBezTo>
                  <a:pt x="8925610" y="38100"/>
                  <a:pt x="8992907" y="68001"/>
                  <a:pt x="9041603" y="116301"/>
                </a:cubicBezTo>
                <a:cubicBezTo>
                  <a:pt x="9090299" y="164602"/>
                  <a:pt x="9120185" y="231303"/>
                  <a:pt x="9120185" y="304905"/>
                </a:cubicBezTo>
                <a:cubicBezTo>
                  <a:pt x="9120185" y="378297"/>
                  <a:pt x="9090299" y="444998"/>
                  <a:pt x="9041603" y="493090"/>
                </a:cubicBezTo>
                <a:cubicBezTo>
                  <a:pt x="8992907" y="541600"/>
                  <a:pt x="8925610" y="571500"/>
                  <a:pt x="8850790" y="571500"/>
                </a:cubicBezTo>
                <a:cubicBezTo>
                  <a:pt x="8775761" y="571500"/>
                  <a:pt x="8708673" y="541600"/>
                  <a:pt x="8660186" y="493090"/>
                </a:cubicBezTo>
                <a:cubicBezTo>
                  <a:pt x="8611699" y="444998"/>
                  <a:pt x="8582022" y="378297"/>
                  <a:pt x="8582022" y="304905"/>
                </a:cubicBezTo>
                <a:cubicBezTo>
                  <a:pt x="8582022" y="231303"/>
                  <a:pt x="8611699" y="164602"/>
                  <a:pt x="8660186" y="116301"/>
                </a:cubicBezTo>
                <a:cubicBezTo>
                  <a:pt x="8708673" y="68001"/>
                  <a:pt x="8775761" y="38100"/>
                  <a:pt x="8850790" y="38100"/>
                </a:cubicBezTo>
                <a:close/>
                <a:moveTo>
                  <a:pt x="7870035" y="38100"/>
                </a:moveTo>
                <a:cubicBezTo>
                  <a:pt x="7871499" y="38100"/>
                  <a:pt x="7871499" y="38100"/>
                  <a:pt x="7871499" y="38100"/>
                </a:cubicBezTo>
                <a:cubicBezTo>
                  <a:pt x="7901627" y="38309"/>
                  <a:pt x="7929663" y="42909"/>
                  <a:pt x="7955187" y="51273"/>
                </a:cubicBezTo>
                <a:cubicBezTo>
                  <a:pt x="7981131" y="59637"/>
                  <a:pt x="8004563" y="71764"/>
                  <a:pt x="8025067" y="86401"/>
                </a:cubicBezTo>
                <a:cubicBezTo>
                  <a:pt x="8004563" y="118811"/>
                  <a:pt x="8004563" y="118811"/>
                  <a:pt x="8004563" y="118811"/>
                </a:cubicBezTo>
                <a:cubicBezTo>
                  <a:pt x="7984060" y="151429"/>
                  <a:pt x="7984060" y="151429"/>
                  <a:pt x="7984060" y="151429"/>
                </a:cubicBezTo>
                <a:cubicBezTo>
                  <a:pt x="7964811" y="138884"/>
                  <a:pt x="7945982" y="129265"/>
                  <a:pt x="7926943" y="122574"/>
                </a:cubicBezTo>
                <a:cubicBezTo>
                  <a:pt x="7908113" y="116092"/>
                  <a:pt x="7889074" y="112538"/>
                  <a:pt x="7869198" y="112538"/>
                </a:cubicBezTo>
                <a:cubicBezTo>
                  <a:pt x="7839280" y="112538"/>
                  <a:pt x="7817312" y="120692"/>
                  <a:pt x="7802666" y="133865"/>
                </a:cubicBezTo>
                <a:cubicBezTo>
                  <a:pt x="7788021" y="147038"/>
                  <a:pt x="7780907" y="165230"/>
                  <a:pt x="7780907" y="185721"/>
                </a:cubicBezTo>
                <a:cubicBezTo>
                  <a:pt x="7780907" y="209767"/>
                  <a:pt x="7791787" y="225031"/>
                  <a:pt x="7811035" y="236949"/>
                </a:cubicBezTo>
                <a:cubicBezTo>
                  <a:pt x="7830283" y="248658"/>
                  <a:pt x="7857900" y="257022"/>
                  <a:pt x="7891166" y="266849"/>
                </a:cubicBezTo>
                <a:cubicBezTo>
                  <a:pt x="7931127" y="278977"/>
                  <a:pt x="7970042" y="291941"/>
                  <a:pt x="7998914" y="313896"/>
                </a:cubicBezTo>
                <a:cubicBezTo>
                  <a:pt x="8027996" y="336060"/>
                  <a:pt x="8047035" y="367424"/>
                  <a:pt x="8047035" y="415934"/>
                </a:cubicBezTo>
                <a:cubicBezTo>
                  <a:pt x="8047035" y="460889"/>
                  <a:pt x="8030506" y="499781"/>
                  <a:pt x="7999751" y="527381"/>
                </a:cubicBezTo>
                <a:cubicBezTo>
                  <a:pt x="7968787" y="554982"/>
                  <a:pt x="7923804" y="571500"/>
                  <a:pt x="7866478" y="571500"/>
                </a:cubicBezTo>
                <a:cubicBezTo>
                  <a:pt x="7825890" y="571500"/>
                  <a:pt x="7791368" y="564809"/>
                  <a:pt x="7761659" y="554145"/>
                </a:cubicBezTo>
                <a:cubicBezTo>
                  <a:pt x="7731950" y="543272"/>
                  <a:pt x="7707053" y="528845"/>
                  <a:pt x="7685085" y="512954"/>
                </a:cubicBezTo>
                <a:cubicBezTo>
                  <a:pt x="7725883" y="447925"/>
                  <a:pt x="7725883" y="447925"/>
                  <a:pt x="7725883" y="447925"/>
                </a:cubicBezTo>
                <a:cubicBezTo>
                  <a:pt x="7748269" y="462353"/>
                  <a:pt x="7770656" y="474480"/>
                  <a:pt x="7793879" y="483053"/>
                </a:cubicBezTo>
                <a:cubicBezTo>
                  <a:pt x="7816893" y="491835"/>
                  <a:pt x="7841163" y="497063"/>
                  <a:pt x="7867106" y="497063"/>
                </a:cubicBezTo>
                <a:cubicBezTo>
                  <a:pt x="7898907" y="497063"/>
                  <a:pt x="7923177" y="488699"/>
                  <a:pt x="7939496" y="475108"/>
                </a:cubicBezTo>
                <a:cubicBezTo>
                  <a:pt x="7956024" y="461516"/>
                  <a:pt x="7964393" y="442489"/>
                  <a:pt x="7964393" y="420952"/>
                </a:cubicBezTo>
                <a:cubicBezTo>
                  <a:pt x="7964393" y="397324"/>
                  <a:pt x="7953095" y="381851"/>
                  <a:pt x="7933847" y="369933"/>
                </a:cubicBezTo>
                <a:cubicBezTo>
                  <a:pt x="7914389" y="358224"/>
                  <a:pt x="7886982" y="349860"/>
                  <a:pt x="7853925" y="339823"/>
                </a:cubicBezTo>
                <a:cubicBezTo>
                  <a:pt x="7813755" y="327696"/>
                  <a:pt x="7774840" y="314941"/>
                  <a:pt x="7745968" y="292986"/>
                </a:cubicBezTo>
                <a:cubicBezTo>
                  <a:pt x="7717095" y="271031"/>
                  <a:pt x="7698266" y="239667"/>
                  <a:pt x="7698266" y="190739"/>
                </a:cubicBezTo>
                <a:cubicBezTo>
                  <a:pt x="7698266" y="146202"/>
                  <a:pt x="7714166" y="107938"/>
                  <a:pt x="7743666" y="80964"/>
                </a:cubicBezTo>
                <a:cubicBezTo>
                  <a:pt x="7772957" y="53991"/>
                  <a:pt x="7815847" y="38100"/>
                  <a:pt x="7870035" y="38100"/>
                </a:cubicBezTo>
                <a:close/>
                <a:moveTo>
                  <a:pt x="7334624" y="38100"/>
                </a:moveTo>
                <a:cubicBezTo>
                  <a:pt x="7409415" y="38100"/>
                  <a:pt x="7476894" y="68001"/>
                  <a:pt x="7525363" y="116301"/>
                </a:cubicBezTo>
                <a:cubicBezTo>
                  <a:pt x="7574040" y="164602"/>
                  <a:pt x="7604123" y="231303"/>
                  <a:pt x="7604123" y="304905"/>
                </a:cubicBezTo>
                <a:cubicBezTo>
                  <a:pt x="7604123" y="378297"/>
                  <a:pt x="7574040" y="444998"/>
                  <a:pt x="7525363" y="493090"/>
                </a:cubicBezTo>
                <a:cubicBezTo>
                  <a:pt x="7476894" y="541600"/>
                  <a:pt x="7409415" y="571500"/>
                  <a:pt x="7334624" y="571500"/>
                </a:cubicBezTo>
                <a:cubicBezTo>
                  <a:pt x="7259833" y="571500"/>
                  <a:pt x="7192562" y="541600"/>
                  <a:pt x="7144094" y="493090"/>
                </a:cubicBezTo>
                <a:cubicBezTo>
                  <a:pt x="7095626" y="444998"/>
                  <a:pt x="7065960" y="378297"/>
                  <a:pt x="7065960" y="304905"/>
                </a:cubicBezTo>
                <a:cubicBezTo>
                  <a:pt x="7065960" y="231303"/>
                  <a:pt x="7095626" y="164602"/>
                  <a:pt x="7144094" y="116301"/>
                </a:cubicBezTo>
                <a:cubicBezTo>
                  <a:pt x="7192562" y="68001"/>
                  <a:pt x="7259833" y="38100"/>
                  <a:pt x="7334624" y="38100"/>
                </a:cubicBezTo>
                <a:close/>
                <a:moveTo>
                  <a:pt x="2766077" y="0"/>
                </a:moveTo>
                <a:cubicBezTo>
                  <a:pt x="2901191" y="0"/>
                  <a:pt x="3028777" y="17359"/>
                  <a:pt x="3146531" y="51449"/>
                </a:cubicBezTo>
                <a:cubicBezTo>
                  <a:pt x="3264077" y="85540"/>
                  <a:pt x="3372000" y="136571"/>
                  <a:pt x="3467375" y="204124"/>
                </a:cubicBezTo>
                <a:cubicBezTo>
                  <a:pt x="3467375" y="204124"/>
                  <a:pt x="3467375" y="204124"/>
                  <a:pt x="3340627" y="403228"/>
                </a:cubicBezTo>
                <a:cubicBezTo>
                  <a:pt x="3340627" y="403228"/>
                  <a:pt x="3340627" y="403228"/>
                  <a:pt x="3213880" y="602542"/>
                </a:cubicBezTo>
                <a:cubicBezTo>
                  <a:pt x="3153015" y="556321"/>
                  <a:pt x="3084622" y="520976"/>
                  <a:pt x="3009743" y="496716"/>
                </a:cubicBezTo>
                <a:cubicBezTo>
                  <a:pt x="2934865" y="472455"/>
                  <a:pt x="2853295" y="459279"/>
                  <a:pt x="2766077" y="457606"/>
                </a:cubicBezTo>
                <a:cubicBezTo>
                  <a:pt x="2556923" y="459279"/>
                  <a:pt x="2368473" y="545655"/>
                  <a:pt x="2232314" y="681180"/>
                </a:cubicBezTo>
                <a:cubicBezTo>
                  <a:pt x="2095946" y="816496"/>
                  <a:pt x="2012073" y="1000960"/>
                  <a:pt x="2012073" y="1198391"/>
                </a:cubicBezTo>
                <a:cubicBezTo>
                  <a:pt x="2012073" y="1399378"/>
                  <a:pt x="2095946" y="1585307"/>
                  <a:pt x="2232314" y="1721250"/>
                </a:cubicBezTo>
                <a:cubicBezTo>
                  <a:pt x="2368473" y="1856984"/>
                  <a:pt x="2556923" y="1942732"/>
                  <a:pt x="2766077" y="1942732"/>
                </a:cubicBezTo>
                <a:cubicBezTo>
                  <a:pt x="2868145" y="1942732"/>
                  <a:pt x="2962893" y="1923700"/>
                  <a:pt x="3050111" y="1886682"/>
                </a:cubicBezTo>
                <a:cubicBezTo>
                  <a:pt x="3137328" y="1849664"/>
                  <a:pt x="3217225" y="1794450"/>
                  <a:pt x="3289594" y="1722086"/>
                </a:cubicBezTo>
                <a:cubicBezTo>
                  <a:pt x="3462565" y="1549125"/>
                  <a:pt x="3493101" y="1332661"/>
                  <a:pt x="3543925" y="1095493"/>
                </a:cubicBezTo>
                <a:cubicBezTo>
                  <a:pt x="3595168" y="858533"/>
                  <a:pt x="3666699" y="600869"/>
                  <a:pt x="3921866" y="345714"/>
                </a:cubicBezTo>
                <a:cubicBezTo>
                  <a:pt x="4028953" y="238633"/>
                  <a:pt x="4155701" y="152256"/>
                  <a:pt x="4300646" y="92441"/>
                </a:cubicBezTo>
                <a:cubicBezTo>
                  <a:pt x="4445590" y="32836"/>
                  <a:pt x="4608522" y="0"/>
                  <a:pt x="4787977" y="0"/>
                </a:cubicBezTo>
                <a:cubicBezTo>
                  <a:pt x="4922882" y="0"/>
                  <a:pt x="5050676" y="18823"/>
                  <a:pt x="5168221" y="54796"/>
                </a:cubicBezTo>
                <a:cubicBezTo>
                  <a:pt x="5285976" y="90559"/>
                  <a:pt x="5393900" y="143054"/>
                  <a:pt x="5489275" y="210607"/>
                </a:cubicBezTo>
                <a:cubicBezTo>
                  <a:pt x="5489275" y="210607"/>
                  <a:pt x="5489275" y="210607"/>
                  <a:pt x="5364200" y="409921"/>
                </a:cubicBezTo>
                <a:cubicBezTo>
                  <a:pt x="5364200" y="409921"/>
                  <a:pt x="5364200" y="409921"/>
                  <a:pt x="5239125" y="609025"/>
                </a:cubicBezTo>
                <a:cubicBezTo>
                  <a:pt x="5176588" y="563014"/>
                  <a:pt x="5107357" y="525996"/>
                  <a:pt x="5031643" y="500480"/>
                </a:cubicBezTo>
                <a:cubicBezTo>
                  <a:pt x="4955929" y="474965"/>
                  <a:pt x="4873522" y="460952"/>
                  <a:pt x="4784631" y="460952"/>
                </a:cubicBezTo>
                <a:cubicBezTo>
                  <a:pt x="4580495" y="460952"/>
                  <a:pt x="4396857" y="544818"/>
                  <a:pt x="4264462" y="679089"/>
                </a:cubicBezTo>
                <a:cubicBezTo>
                  <a:pt x="4131857" y="813149"/>
                  <a:pt x="4050287" y="997614"/>
                  <a:pt x="4050287" y="1198391"/>
                </a:cubicBezTo>
                <a:cubicBezTo>
                  <a:pt x="4050287" y="1402724"/>
                  <a:pt x="4131021" y="1589489"/>
                  <a:pt x="4262370" y="1725223"/>
                </a:cubicBezTo>
                <a:cubicBezTo>
                  <a:pt x="4393720" y="1861167"/>
                  <a:pt x="4575477" y="1945870"/>
                  <a:pt x="4778147" y="1945870"/>
                </a:cubicBezTo>
                <a:cubicBezTo>
                  <a:pt x="4939406" y="1945870"/>
                  <a:pt x="5080167" y="1893165"/>
                  <a:pt x="5191438" y="1804280"/>
                </a:cubicBezTo>
                <a:cubicBezTo>
                  <a:pt x="5302499" y="1715394"/>
                  <a:pt x="5384070" y="1590326"/>
                  <a:pt x="5426737" y="1445390"/>
                </a:cubicBezTo>
                <a:cubicBezTo>
                  <a:pt x="5426737" y="1445390"/>
                  <a:pt x="5426737" y="1445390"/>
                  <a:pt x="4708917" y="1445390"/>
                </a:cubicBezTo>
                <a:cubicBezTo>
                  <a:pt x="4708917" y="1445390"/>
                  <a:pt x="4708917" y="1445390"/>
                  <a:pt x="4850515" y="1223279"/>
                </a:cubicBezTo>
                <a:cubicBezTo>
                  <a:pt x="4850515" y="1223279"/>
                  <a:pt x="4850515" y="1223279"/>
                  <a:pt x="4992113" y="1000960"/>
                </a:cubicBezTo>
                <a:cubicBezTo>
                  <a:pt x="4992113" y="1000960"/>
                  <a:pt x="4992113" y="1000960"/>
                  <a:pt x="5457901" y="1000960"/>
                </a:cubicBezTo>
                <a:cubicBezTo>
                  <a:pt x="5457901" y="1000960"/>
                  <a:pt x="5457901" y="1000960"/>
                  <a:pt x="5924108" y="1000960"/>
                </a:cubicBezTo>
                <a:cubicBezTo>
                  <a:pt x="5928919" y="1033796"/>
                  <a:pt x="5933102" y="1066840"/>
                  <a:pt x="5936030" y="1100094"/>
                </a:cubicBezTo>
                <a:cubicBezTo>
                  <a:pt x="5938749" y="1133557"/>
                  <a:pt x="5940422" y="1167229"/>
                  <a:pt x="5940422" y="1201738"/>
                </a:cubicBezTo>
                <a:cubicBezTo>
                  <a:pt x="5940422" y="1532602"/>
                  <a:pt x="5812001" y="1833141"/>
                  <a:pt x="5600963" y="2050860"/>
                </a:cubicBezTo>
                <a:cubicBezTo>
                  <a:pt x="5389717" y="2268578"/>
                  <a:pt x="5095854" y="2403475"/>
                  <a:pt x="4764970" y="2403475"/>
                </a:cubicBezTo>
                <a:cubicBezTo>
                  <a:pt x="4549331" y="2403475"/>
                  <a:pt x="4350006" y="2352653"/>
                  <a:pt x="4178290" y="2262513"/>
                </a:cubicBezTo>
                <a:cubicBezTo>
                  <a:pt x="4006784" y="2172372"/>
                  <a:pt x="3862676" y="2043121"/>
                  <a:pt x="3757265" y="1886682"/>
                </a:cubicBezTo>
                <a:cubicBezTo>
                  <a:pt x="3647040" y="2044794"/>
                  <a:pt x="3502931" y="2173836"/>
                  <a:pt x="3332469" y="2263558"/>
                </a:cubicBezTo>
                <a:cubicBezTo>
                  <a:pt x="3162009" y="2353490"/>
                  <a:pt x="2965403" y="2403475"/>
                  <a:pt x="2749555" y="2403475"/>
                </a:cubicBezTo>
                <a:cubicBezTo>
                  <a:pt x="2566961" y="2403475"/>
                  <a:pt x="2395664" y="2364993"/>
                  <a:pt x="2242563" y="2295766"/>
                </a:cubicBezTo>
                <a:cubicBezTo>
                  <a:pt x="2089461" y="2226540"/>
                  <a:pt x="1954347" y="2126988"/>
                  <a:pt x="1844121" y="2005266"/>
                </a:cubicBezTo>
                <a:cubicBezTo>
                  <a:pt x="1783258" y="2108792"/>
                  <a:pt x="1694366" y="2196214"/>
                  <a:pt x="1583096" y="2257493"/>
                </a:cubicBezTo>
                <a:cubicBezTo>
                  <a:pt x="1472034" y="2318772"/>
                  <a:pt x="1338593" y="2354117"/>
                  <a:pt x="1188838" y="2354117"/>
                </a:cubicBezTo>
                <a:cubicBezTo>
                  <a:pt x="1188838" y="2354117"/>
                  <a:pt x="1188838" y="2354117"/>
                  <a:pt x="0" y="2354117"/>
                </a:cubicBezTo>
                <a:cubicBezTo>
                  <a:pt x="0" y="2354117"/>
                  <a:pt x="0" y="2354117"/>
                  <a:pt x="0" y="1201738"/>
                </a:cubicBezTo>
                <a:cubicBezTo>
                  <a:pt x="0" y="1201738"/>
                  <a:pt x="0" y="1201738"/>
                  <a:pt x="0" y="49358"/>
                </a:cubicBezTo>
                <a:cubicBezTo>
                  <a:pt x="0" y="49358"/>
                  <a:pt x="0" y="49358"/>
                  <a:pt x="538575" y="49358"/>
                </a:cubicBezTo>
                <a:cubicBezTo>
                  <a:pt x="538575" y="49358"/>
                  <a:pt x="538575" y="49358"/>
                  <a:pt x="1076940" y="49358"/>
                </a:cubicBezTo>
                <a:cubicBezTo>
                  <a:pt x="1249702" y="49358"/>
                  <a:pt x="1402804" y="96206"/>
                  <a:pt x="1523487" y="176099"/>
                </a:cubicBezTo>
                <a:cubicBezTo>
                  <a:pt x="1643960" y="255992"/>
                  <a:pt x="1732223" y="368720"/>
                  <a:pt x="1774892" y="500480"/>
                </a:cubicBezTo>
                <a:cubicBezTo>
                  <a:pt x="1883653" y="350524"/>
                  <a:pt x="2027552" y="225457"/>
                  <a:pt x="2196549" y="137826"/>
                </a:cubicBezTo>
                <a:cubicBezTo>
                  <a:pt x="2365129" y="50195"/>
                  <a:pt x="2558596" y="0"/>
                  <a:pt x="276607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ea typeface="Meiryo UI" panose="020B0604030504040204" pitchFamily="50" charset="-128"/>
            </a:endParaRPr>
          </a:p>
        </p:txBody>
      </p:sp>
    </p:spTree>
    <p:extLst>
      <p:ext uri="{BB962C8B-B14F-4D97-AF65-F5344CB8AC3E}">
        <p14:creationId xmlns:p14="http://schemas.microsoft.com/office/powerpoint/2010/main" val="38906264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CDAAAC00-635C-2500-241C-8FEA3F4A1805}"/>
              </a:ext>
            </a:extLst>
          </p:cNvPr>
          <p:cNvGraphicFramePr>
            <a:graphicFrameLocks noChangeAspect="1"/>
          </p:cNvGraphicFramePr>
          <p:nvPr userDrawn="1">
            <p:custDataLst>
              <p:tags r:id="rId1"/>
            </p:custDataLst>
            <p:extLst>
              <p:ext uri="{D42A27DB-BD31-4B8C-83A1-F6EECF244321}">
                <p14:modId xmlns:p14="http://schemas.microsoft.com/office/powerpoint/2010/main" val="31196986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4" imgH="486" progId="TCLayout.ActiveDocument.1">
                  <p:embed/>
                </p:oleObj>
              </mc:Choice>
              <mc:Fallback>
                <p:oleObj name="think-cell Slide" r:id="rId3" imgW="484" imgH="486" progId="TCLayout.ActiveDocument.1">
                  <p:embed/>
                  <p:pic>
                    <p:nvPicPr>
                      <p:cNvPr id="3" name="think-cell data - do not delete" hidden="1">
                        <a:extLst>
                          <a:ext uri="{FF2B5EF4-FFF2-40B4-BE49-F238E27FC236}">
                            <a16:creationId xmlns:a16="http://schemas.microsoft.com/office/drawing/2014/main" id="{CDAAAC00-635C-2500-241C-8FEA3F4A180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7" name="Date Placeholder 56"/>
          <p:cNvSpPr>
            <a:spLocks noGrp="1"/>
          </p:cNvSpPr>
          <p:nvPr>
            <p:ph type="dt" sz="half" idx="14"/>
          </p:nvPr>
        </p:nvSpPr>
        <p:spPr/>
        <p:txBody>
          <a:bodyPr/>
          <a:lstStyle>
            <a:lvl1pPr>
              <a:defRPr>
                <a:solidFill>
                  <a:schemeClr val="bg1">
                    <a:lumMod val="50000"/>
                  </a:schemeClr>
                </a:solidFill>
                <a:latin typeface="+mn-lt"/>
                <a:ea typeface="Meiryo UI" panose="020B0604030504040204" pitchFamily="50" charset="-128"/>
                <a:sym typeface="Trebuchet MS" panose="020B0603020202020204" pitchFamily="34" charset="0"/>
              </a:defRPr>
            </a:lvl1pPr>
          </a:lstStyle>
          <a:p>
            <a:endParaRPr lang="en-US"/>
          </a:p>
        </p:txBody>
      </p:sp>
      <p:sp>
        <p:nvSpPr>
          <p:cNvPr id="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eiryo UI" panose="020B0604030504040204" pitchFamily="50" charset="-128"/>
                <a:sym typeface="Trebuchet MS" panose="020B0603020202020204" pitchFamily="34" charset="0"/>
              </a:rPr>
              <a:t>Copyright © 2025 by Boston Consulting Group. All rights reserved.</a:t>
            </a:r>
          </a:p>
        </p:txBody>
      </p:sp>
      <p:sp>
        <p:nvSpPr>
          <p:cNvPr id="8" name="Title 7"/>
          <p:cNvSpPr>
            <a:spLocks noGrp="1"/>
          </p:cNvSpPr>
          <p:nvPr>
            <p:ph type="title" hasCustomPrompt="1"/>
          </p:nvPr>
        </p:nvSpPr>
        <p:spPr>
          <a:xfrm>
            <a:off x="630000" y="622800"/>
            <a:ext cx="10933350" cy="332399"/>
          </a:xfrm>
        </p:spPr>
        <p:txBody>
          <a:bodyPr vert="horz"/>
          <a:lstStyle>
            <a:lvl1pPr>
              <a:defRPr>
                <a:latin typeface="+mj-lt"/>
                <a:ea typeface="Meiryo UI" panose="020B0604030504040204" pitchFamily="50" charset="-128"/>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405744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 Title and Text">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B40CCAB4-B659-14F6-E01F-095E80F2B88B}"/>
              </a:ext>
            </a:extLst>
          </p:cNvPr>
          <p:cNvGraphicFramePr>
            <a:graphicFrameLocks noChangeAspect="1"/>
          </p:cNvGraphicFramePr>
          <p:nvPr userDrawn="1">
            <p:custDataLst>
              <p:tags r:id="rId1"/>
            </p:custDataLst>
            <p:extLst>
              <p:ext uri="{D42A27DB-BD31-4B8C-83A1-F6EECF244321}">
                <p14:modId xmlns:p14="http://schemas.microsoft.com/office/powerpoint/2010/main" val="11684871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4" imgH="486" progId="TCLayout.ActiveDocument.1">
                  <p:embed/>
                </p:oleObj>
              </mc:Choice>
              <mc:Fallback>
                <p:oleObj name="think-cell Slide" r:id="rId3" imgW="484" imgH="486" progId="TCLayout.ActiveDocument.1">
                  <p:embed/>
                  <p:pic>
                    <p:nvPicPr>
                      <p:cNvPr id="5" name="think-cell data - do not delete" hidden="1">
                        <a:extLst>
                          <a:ext uri="{FF2B5EF4-FFF2-40B4-BE49-F238E27FC236}">
                            <a16:creationId xmlns:a16="http://schemas.microsoft.com/office/drawing/2014/main" id="{B40CCAB4-B659-14F6-E01F-095E80F2B88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B083126-25E7-42D8-B799-608CFD4DF6C3}"/>
              </a:ext>
            </a:extLst>
          </p:cNvPr>
          <p:cNvSpPr>
            <a:spLocks noGrp="1"/>
          </p:cNvSpPr>
          <p:nvPr>
            <p:ph type="title" hasCustomPrompt="1"/>
          </p:nvPr>
        </p:nvSpPr>
        <p:spPr/>
        <p:txBody>
          <a:bodyPr vert="horz"/>
          <a:lstStyle>
            <a:lvl1pPr>
              <a:defRPr>
                <a:ea typeface="Meiryo UI" panose="020B0604030504040204" pitchFamily="50" charset="-128"/>
              </a:defRPr>
            </a:lvl1pPr>
          </a:lstStyle>
          <a:p>
            <a:r>
              <a:rPr lang="en-US"/>
              <a:t>Click to add title</a:t>
            </a:r>
          </a:p>
        </p:txBody>
      </p:sp>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p:nvPr>
        </p:nvSpPr>
        <p:spPr>
          <a:xfrm>
            <a:off x="629400" y="2085628"/>
            <a:ext cx="10933950" cy="4072976"/>
          </a:xfrm>
        </p:spPr>
        <p:txBody>
          <a:bodyPr/>
          <a:lstStyle>
            <a:lvl1pPr>
              <a:lnSpc>
                <a:spcPct val="100000"/>
              </a:lnSpc>
              <a:spcBef>
                <a:spcPts val="0"/>
              </a:spcBef>
              <a:spcAft>
                <a:spcPts val="0"/>
              </a:spcAft>
              <a:defRPr>
                <a:ea typeface="Meiryo UI" panose="020B0604030504040204" pitchFamily="50" charset="-128"/>
              </a:defRPr>
            </a:lvl1pPr>
            <a:lvl2pPr>
              <a:lnSpc>
                <a:spcPct val="100000"/>
              </a:lnSpc>
              <a:spcBef>
                <a:spcPts val="0"/>
              </a:spcBef>
              <a:spcAft>
                <a:spcPts val="0"/>
              </a:spcAft>
              <a:defRPr>
                <a:ea typeface="Meiryo UI" panose="020B0604030504040204" pitchFamily="50" charset="-128"/>
              </a:defRPr>
            </a:lvl2pPr>
            <a:lvl3pPr>
              <a:lnSpc>
                <a:spcPct val="100000"/>
              </a:lnSpc>
              <a:spcBef>
                <a:spcPts val="0"/>
              </a:spcBef>
              <a:spcAft>
                <a:spcPts val="0"/>
              </a:spcAft>
              <a:defRPr>
                <a:ea typeface="Meiryo UI" panose="020B0604030504040204" pitchFamily="50" charset="-128"/>
              </a:defRPr>
            </a:lvl3pPr>
            <a:lvl4pPr>
              <a:lnSpc>
                <a:spcPct val="100000"/>
              </a:lnSpc>
              <a:spcBef>
                <a:spcPts val="0"/>
              </a:spcBef>
              <a:spcAft>
                <a:spcPts val="0"/>
              </a:spcAft>
              <a:defRPr>
                <a:ea typeface="Meiryo UI" panose="020B0604030504040204" pitchFamily="50" charset="-128"/>
              </a:defRPr>
            </a:lvl4pPr>
            <a:lvl5pPr>
              <a:lnSpc>
                <a:spcPct val="100000"/>
              </a:lnSpc>
              <a:spcBef>
                <a:spcPts val="0"/>
              </a:spcBef>
              <a:spcAft>
                <a:spcPts val="0"/>
              </a:spcAft>
              <a:defRPr>
                <a:ea typeface="Meiryo UI" panose="020B0604030504040204" pitchFamily="50" charset="-128"/>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eiryo UI" panose="020B0604030504040204" pitchFamily="50" charset="-128"/>
                <a:sym typeface="Trebuchet MS" panose="020B0603020202020204" pitchFamily="34" charset="0"/>
              </a:rPr>
              <a:t>Copyright © 2025 by Boston Consulting Group. All rights reserved.</a:t>
            </a:r>
          </a:p>
        </p:txBody>
      </p:sp>
    </p:spTree>
    <p:extLst>
      <p:ext uri="{BB962C8B-B14F-4D97-AF65-F5344CB8AC3E}">
        <p14:creationId xmlns:p14="http://schemas.microsoft.com/office/powerpoint/2010/main" val="6877232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chemeClr val="bg1"/>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F8D78533-3882-0D45-B4F3-05819D84DF77}"/>
              </a:ext>
            </a:extLst>
          </p:cNvPr>
          <p:cNvGraphicFramePr>
            <a:graphicFrameLocks noChangeAspect="1"/>
          </p:cNvGraphicFramePr>
          <p:nvPr userDrawn="1">
            <p:custDataLst>
              <p:tags r:id="rId1"/>
            </p:custDataLst>
            <p:extLst>
              <p:ext uri="{D42A27DB-BD31-4B8C-83A1-F6EECF244321}">
                <p14:modId xmlns:p14="http://schemas.microsoft.com/office/powerpoint/2010/main" val="29492098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4" imgH="486" progId="TCLayout.ActiveDocument.1">
                  <p:embed/>
                </p:oleObj>
              </mc:Choice>
              <mc:Fallback>
                <p:oleObj name="think-cell Slide" r:id="rId3" imgW="484" imgH="486" progId="TCLayout.ActiveDocument.1">
                  <p:embed/>
                  <p:pic>
                    <p:nvPicPr>
                      <p:cNvPr id="3" name="think-cell data - do not delete" hidden="1">
                        <a:extLst>
                          <a:ext uri="{FF2B5EF4-FFF2-40B4-BE49-F238E27FC236}">
                            <a16:creationId xmlns:a16="http://schemas.microsoft.com/office/drawing/2014/main" id="{F8D78533-3882-0D45-B4F3-05819D84DF7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Date Placeholder 3"/>
          <p:cNvSpPr>
            <a:spLocks noGrp="1"/>
          </p:cNvSpPr>
          <p:nvPr>
            <p:ph type="dt" sz="half" idx="14"/>
          </p:nvPr>
        </p:nvSpPr>
        <p:spPr/>
        <p:txBody>
          <a:bodyPr/>
          <a:lstStyle>
            <a:lvl1pPr>
              <a:defRPr>
                <a:solidFill>
                  <a:schemeClr val="bg1">
                    <a:lumMod val="50000"/>
                  </a:schemeClr>
                </a:solidFill>
                <a:latin typeface="+mn-lt"/>
                <a:ea typeface="Meiryo UI" panose="020B0604030504040204" pitchFamily="50" charset="-128"/>
                <a:sym typeface="Trebuchet MS" panose="020B0603020202020204" pitchFamily="34" charset="0"/>
              </a:defRPr>
            </a:lvl1pPr>
          </a:lstStyle>
          <a:p>
            <a:endParaRPr lang="en-US"/>
          </a:p>
        </p:txBody>
      </p:sp>
      <p:sp>
        <p:nvSpPr>
          <p:cNvPr id="1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eiryo UI" panose="020B0604030504040204" pitchFamily="50" charset="-128"/>
                <a:sym typeface="Trebuchet MS" panose="020B0603020202020204" pitchFamily="34" charset="0"/>
              </a:rPr>
              <a:t>Copyright © 2025 by Boston Consulting Group. All rights reserved.</a:t>
            </a:r>
          </a:p>
        </p:txBody>
      </p:sp>
      <p:sp>
        <p:nvSpPr>
          <p:cNvPr id="7" name="Rectangle 6"/>
          <p:cNvSpPr/>
          <p:nvPr userDrawn="1"/>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a typeface="Meiryo UI" panose="020B0604030504040204" pitchFamily="50" charset="-128"/>
              <a:sym typeface="Trebuchet MS" panose="020B0603020202020204" pitchFamily="34" charset="0"/>
            </a:endParaRPr>
          </a:p>
        </p:txBody>
      </p:sp>
      <p:sp>
        <p:nvSpPr>
          <p:cNvPr id="8" name="Subtitle 2"/>
          <p:cNvSpPr>
            <a:spLocks noGrp="1"/>
          </p:cNvSpPr>
          <p:nvPr>
            <p:ph type="subTitle" idx="13" hasCustomPrompt="1"/>
          </p:nvPr>
        </p:nvSpPr>
        <p:spPr>
          <a:xfrm>
            <a:off x="630000" y="2158987"/>
            <a:ext cx="3744000" cy="541687"/>
          </a:xfrm>
          <a:prstGeom prst="rect">
            <a:avLst/>
          </a:prstGeom>
        </p:spPr>
        <p:txBody>
          <a:bodyPr>
            <a:noAutofit/>
          </a:bodyPr>
          <a:lstStyle>
            <a:lvl1pPr marL="0" indent="0" algn="l">
              <a:buNone/>
              <a:defRPr sz="1600">
                <a:solidFill>
                  <a:schemeClr val="tx2"/>
                </a:solidFill>
                <a:latin typeface="+mn-lt"/>
                <a:ea typeface="Meiryo UI" panose="020B0604030504040204" pitchFamily="50" charset="-128"/>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9" name="Title 4"/>
          <p:cNvSpPr>
            <a:spLocks noGrp="1"/>
          </p:cNvSpPr>
          <p:nvPr>
            <p:ph type="title" hasCustomPrompt="1"/>
          </p:nvPr>
        </p:nvSpPr>
        <p:spPr>
          <a:xfrm>
            <a:off x="630000" y="1227048"/>
            <a:ext cx="3744000" cy="664797"/>
          </a:xfrm>
        </p:spPr>
        <p:txBody>
          <a:bodyPr vert="horz" anchor="t">
            <a:noAutofit/>
          </a:bodyPr>
          <a:lstStyle>
            <a:lvl1pPr>
              <a:defRPr sz="2400">
                <a:solidFill>
                  <a:schemeClr val="tx2"/>
                </a:solidFill>
                <a:latin typeface="+mj-lt"/>
                <a:ea typeface="Meiryo UI" panose="020B0604030504040204" pitchFamily="50" charset="-128"/>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18386136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136C1D5C-0E95-CF77-FA4F-ADD525CBEA20}"/>
              </a:ext>
            </a:extLst>
          </p:cNvPr>
          <p:cNvGraphicFramePr>
            <a:graphicFrameLocks noChangeAspect="1"/>
          </p:cNvGraphicFramePr>
          <p:nvPr userDrawn="1">
            <p:custDataLst>
              <p:tags r:id="rId1"/>
            </p:custDataLst>
            <p:extLst>
              <p:ext uri="{D42A27DB-BD31-4B8C-83A1-F6EECF244321}">
                <p14:modId xmlns:p14="http://schemas.microsoft.com/office/powerpoint/2010/main" val="34270731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4" imgH="486" progId="TCLayout.ActiveDocument.1">
                  <p:embed/>
                </p:oleObj>
              </mc:Choice>
              <mc:Fallback>
                <p:oleObj name="think-cell Slide" r:id="rId3" imgW="484" imgH="486" progId="TCLayout.ActiveDocument.1">
                  <p:embed/>
                  <p:pic>
                    <p:nvPicPr>
                      <p:cNvPr id="3" name="think-cell data - do not delete" hidden="1">
                        <a:extLst>
                          <a:ext uri="{FF2B5EF4-FFF2-40B4-BE49-F238E27FC236}">
                            <a16:creationId xmlns:a16="http://schemas.microsoft.com/office/drawing/2014/main" id="{136C1D5C-0E95-CF77-FA4F-ADD525CBEA2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Date Placeholder 8"/>
          <p:cNvSpPr>
            <a:spLocks noGrp="1"/>
          </p:cNvSpPr>
          <p:nvPr>
            <p:ph type="dt" sz="half" idx="10"/>
          </p:nvPr>
        </p:nvSpPr>
        <p:spPr/>
        <p:txBody>
          <a:bodyPr/>
          <a:lstStyle>
            <a:lvl1pPr>
              <a:defRPr>
                <a:solidFill>
                  <a:schemeClr val="bg1">
                    <a:lumMod val="50000"/>
                  </a:schemeClr>
                </a:solidFill>
                <a:latin typeface="+mn-lt"/>
                <a:ea typeface="Meiryo UI" panose="020B0604030504040204" pitchFamily="50" charset="-128"/>
                <a:sym typeface="Trebuchet MS" panose="020B0603020202020204" pitchFamily="34" charset="0"/>
              </a:defRPr>
            </a:lvl1pPr>
          </a:lstStyle>
          <a:p>
            <a:endParaRPr lang="en-US"/>
          </a:p>
        </p:txBody>
      </p:sp>
      <p:sp>
        <p:nvSpPr>
          <p:cNvPr id="12"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eiryo UI" panose="020B0604030504040204" pitchFamily="50" charset="-128"/>
                <a:sym typeface="Trebuchet MS" panose="020B0603020202020204" pitchFamily="34" charset="0"/>
              </a:rPr>
              <a:t>Copyright © 2025 by Boston Consulting Group. All rights reserved.</a:t>
            </a:r>
          </a:p>
        </p:txBody>
      </p:sp>
      <p:sp>
        <p:nvSpPr>
          <p:cNvPr id="8" name="Title 1"/>
          <p:cNvSpPr>
            <a:spLocks noGrp="1"/>
          </p:cNvSpPr>
          <p:nvPr>
            <p:ph type="title" hasCustomPrompt="1"/>
          </p:nvPr>
        </p:nvSpPr>
        <p:spPr bwMode="blackWhite">
          <a:xfrm>
            <a:off x="1284742" y="2668041"/>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vert="horz"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tx2"/>
                </a:solidFill>
                <a:latin typeface="+mj-lt"/>
                <a:ea typeface="Meiryo UI" panose="020B0604030504040204" pitchFamily="50" charset="-128"/>
                <a:cs typeface="Arial" panose="020B0604020202020204" pitchFamily="34" charset="0"/>
                <a:sym typeface="Trebuchet MS" panose="020B0603020202020204" pitchFamily="34" charset="0"/>
              </a:defRPr>
            </a:lvl1pPr>
          </a:lstStyle>
          <a:p>
            <a:r>
              <a:rPr lang="en-US"/>
              <a:t>Click to add section title</a:t>
            </a:r>
          </a:p>
        </p:txBody>
      </p:sp>
      <p:sp>
        <p:nvSpPr>
          <p:cNvPr id="11" name="Rectangle 10"/>
          <p:cNvSpPr/>
          <p:nvPr userDrawn="1"/>
        </p:nvSpPr>
        <p:spPr bwMode="white">
          <a:xfrm>
            <a:off x="1280693" y="1424081"/>
            <a:ext cx="951721" cy="951721"/>
          </a:xfrm>
          <a:prstGeom prst="rect">
            <a:avLst/>
          </a:prstGeom>
          <a:noFill/>
          <a:ln>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eiryo UI" panose="020B0604030504040204" pitchFamily="50" charset="-128"/>
              <a:sym typeface="Trebuchet MS" panose="020B0603020202020204" pitchFamily="34" charset="0"/>
            </a:endParaRPr>
          </a:p>
        </p:txBody>
      </p:sp>
    </p:spTree>
    <p:extLst>
      <p:ext uri="{BB962C8B-B14F-4D97-AF65-F5344CB8AC3E}">
        <p14:creationId xmlns:p14="http://schemas.microsoft.com/office/powerpoint/2010/main" val="21765424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chemeClr val="bg1"/>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3BE251A8-38DA-6B20-37B8-BAA4173625C8}"/>
              </a:ext>
            </a:extLst>
          </p:cNvPr>
          <p:cNvGraphicFramePr>
            <a:graphicFrameLocks noChangeAspect="1"/>
          </p:cNvGraphicFramePr>
          <p:nvPr userDrawn="1">
            <p:custDataLst>
              <p:tags r:id="rId1"/>
            </p:custDataLst>
            <p:extLst>
              <p:ext uri="{D42A27DB-BD31-4B8C-83A1-F6EECF244321}">
                <p14:modId xmlns:p14="http://schemas.microsoft.com/office/powerpoint/2010/main" val="19763225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4" imgH="486" progId="TCLayout.ActiveDocument.1">
                  <p:embed/>
                </p:oleObj>
              </mc:Choice>
              <mc:Fallback>
                <p:oleObj name="think-cell Slide" r:id="rId3" imgW="484" imgH="486" progId="TCLayout.ActiveDocument.1">
                  <p:embed/>
                  <p:pic>
                    <p:nvPicPr>
                      <p:cNvPr id="3" name="think-cell data - do not delete" hidden="1">
                        <a:extLst>
                          <a:ext uri="{FF2B5EF4-FFF2-40B4-BE49-F238E27FC236}">
                            <a16:creationId xmlns:a16="http://schemas.microsoft.com/office/drawing/2014/main" id="{3BE251A8-38DA-6B20-37B8-BAA4173625C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Date Placeholder 8"/>
          <p:cNvSpPr>
            <a:spLocks noGrp="1"/>
          </p:cNvSpPr>
          <p:nvPr>
            <p:ph type="dt" sz="half" idx="10"/>
          </p:nvPr>
        </p:nvSpPr>
        <p:spPr/>
        <p:txBody>
          <a:bodyPr/>
          <a:lstStyle>
            <a:lvl1pPr>
              <a:defRPr>
                <a:solidFill>
                  <a:schemeClr val="bg1">
                    <a:lumMod val="50000"/>
                  </a:schemeClr>
                </a:solidFill>
                <a:latin typeface="+mn-lt"/>
                <a:ea typeface="Meiryo UI" panose="020B0604030504040204" pitchFamily="50" charset="-128"/>
                <a:sym typeface="Trebuchet MS" panose="020B0603020202020204" pitchFamily="34" charset="0"/>
              </a:defRPr>
            </a:lvl1pPr>
          </a:lstStyle>
          <a:p>
            <a:endParaRPr lang="en-US"/>
          </a:p>
        </p:txBody>
      </p:sp>
      <p:sp>
        <p:nvSpPr>
          <p:cNvPr id="7" name="Title 1"/>
          <p:cNvSpPr>
            <a:spLocks noGrp="1"/>
          </p:cNvSpPr>
          <p:nvPr>
            <p:ph type="title" hasCustomPrompt="1"/>
          </p:nvPr>
        </p:nvSpPr>
        <p:spPr bwMode="blackWhite">
          <a:xfrm>
            <a:off x="630000" y="3826800"/>
            <a:ext cx="10936800" cy="2041200"/>
          </a:xfrm>
        </p:spPr>
        <p:txBody>
          <a:bodyPr vert="horz" anchor="t">
            <a:noAutofit/>
          </a:bodyPr>
          <a:lstStyle>
            <a:lvl1pPr>
              <a:defRPr sz="5400">
                <a:solidFill>
                  <a:schemeClr val="tx2"/>
                </a:solidFill>
                <a:latin typeface="+mj-lt"/>
                <a:ea typeface="Meiryo UI" panose="020B0604030504040204" pitchFamily="50" charset="-128"/>
                <a:sym typeface="Trebuchet MS" panose="020B0603020202020204" pitchFamily="34" charset="0"/>
              </a:defRPr>
            </a:lvl1pPr>
          </a:lstStyle>
          <a:p>
            <a:r>
              <a:rPr lang="en-US"/>
              <a:t>Click to add section title</a:t>
            </a:r>
          </a:p>
        </p:txBody>
      </p:sp>
      <p:cxnSp>
        <p:nvCxnSpPr>
          <p:cNvPr id="10" name="Straight Connector 9"/>
          <p:cNvCxnSpPr/>
          <p:nvPr userDrawn="1"/>
        </p:nvCxnSpPr>
        <p:spPr bwMode="white">
          <a:xfrm>
            <a:off x="630000" y="3680016"/>
            <a:ext cx="11558587" cy="0"/>
          </a:xfrm>
          <a:prstGeom prst="line">
            <a:avLst/>
          </a:prstGeom>
          <a:ln w="19050" cmpd="sng">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5089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AE24B974-BD68-0FB7-AFE7-864B3B796B03}"/>
              </a:ext>
            </a:extLst>
          </p:cNvPr>
          <p:cNvGraphicFramePr>
            <a:graphicFrameLocks noChangeAspect="1"/>
          </p:cNvGraphicFramePr>
          <p:nvPr userDrawn="1">
            <p:custDataLst>
              <p:tags r:id="rId1"/>
            </p:custDataLst>
            <p:extLst>
              <p:ext uri="{D42A27DB-BD31-4B8C-83A1-F6EECF244321}">
                <p14:modId xmlns:p14="http://schemas.microsoft.com/office/powerpoint/2010/main" val="6244040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4" imgH="486" progId="TCLayout.ActiveDocument.1">
                  <p:embed/>
                </p:oleObj>
              </mc:Choice>
              <mc:Fallback>
                <p:oleObj name="think-cell Slide" r:id="rId3" imgW="484" imgH="486" progId="TCLayout.ActiveDocument.1">
                  <p:embed/>
                  <p:pic>
                    <p:nvPicPr>
                      <p:cNvPr id="3" name="think-cell data - do not delete" hidden="1">
                        <a:extLst>
                          <a:ext uri="{FF2B5EF4-FFF2-40B4-BE49-F238E27FC236}">
                            <a16:creationId xmlns:a16="http://schemas.microsoft.com/office/drawing/2014/main" id="{AE24B974-BD68-0FB7-AFE7-864B3B796B0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18" name="Date Placeholder 1"/>
          <p:cNvSpPr>
            <a:spLocks noGrp="1"/>
          </p:cNvSpPr>
          <p:nvPr>
            <p:ph type="dt" sz="half" idx="31"/>
          </p:nvPr>
        </p:nvSpPr>
        <p:spPr>
          <a:xfrm>
            <a:off x="9677400" y="6405036"/>
            <a:ext cx="1482051" cy="153888"/>
          </a:xfrm>
          <a:prstGeom prst="rect">
            <a:avLst/>
          </a:prstGeom>
        </p:spPr>
        <p:txBody>
          <a:bodyPr/>
          <a:lstStyle>
            <a:lvl1pPr>
              <a:defRPr>
                <a:solidFill>
                  <a:schemeClr val="bg1"/>
                </a:solidFill>
                <a:latin typeface="+mn-lt"/>
                <a:ea typeface="Meiryo UI" panose="020B0604030504040204" pitchFamily="50" charset="-128"/>
                <a:sym typeface="Trebuchet MS" panose="020B0603020202020204" pitchFamily="34" charset="0"/>
              </a:defRPr>
            </a:lvl1pPr>
          </a:lstStyle>
          <a:p>
            <a:endParaRPr lang="en-US"/>
          </a:p>
        </p:txBody>
      </p:sp>
      <p:sp>
        <p:nvSpPr>
          <p:cNvPr id="20" name="TextBox 1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eiryo UI" panose="020B0604030504040204" pitchFamily="50" charset="-128"/>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eiryo UI" panose="020B0604030504040204" pitchFamily="50" charset="-128"/>
              <a:cs typeface="+mn-cs"/>
              <a:sym typeface="Trebuchet MS" panose="020B0603020202020204" pitchFamily="34" charset="0"/>
            </a:endParaRPr>
          </a:p>
        </p:txBody>
      </p:sp>
      <p:sp>
        <p:nvSpPr>
          <p:cNvPr id="22"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eiryo UI" panose="020B0604030504040204" pitchFamily="50" charset="-128"/>
                <a:sym typeface="Trebuchet MS" panose="020B0603020202020204" pitchFamily="34" charset="0"/>
              </a:rPr>
              <a:t>Copyright © 2025 by Boston Consulting Group. All rights reserved.</a:t>
            </a:r>
          </a:p>
        </p:txBody>
      </p:sp>
      <p:sp>
        <p:nvSpPr>
          <p:cNvPr id="24" name="Rectangle 23"/>
          <p:cNvSpPr/>
          <p:nvPr userDrawn="1"/>
        </p:nvSpPr>
        <p:spPr bwMode="white">
          <a:xfrm>
            <a:off x="0" y="0"/>
            <a:ext cx="407950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eiryo UI" panose="020B0604030504040204" pitchFamily="50" charset="-128"/>
              <a:sym typeface="Trebuchet MS" panose="020B0603020202020204" pitchFamily="34" charset="0"/>
            </a:endParaRPr>
          </a:p>
        </p:txBody>
      </p:sp>
      <p:sp>
        <p:nvSpPr>
          <p:cNvPr id="25" name="Title 4"/>
          <p:cNvSpPr>
            <a:spLocks noGrp="1"/>
          </p:cNvSpPr>
          <p:nvPr>
            <p:ph type="title" hasCustomPrompt="1"/>
          </p:nvPr>
        </p:nvSpPr>
        <p:spPr>
          <a:xfrm>
            <a:off x="630000" y="2681103"/>
            <a:ext cx="3127881" cy="1495794"/>
          </a:xfrm>
          <a:prstGeom prst="rect">
            <a:avLst/>
          </a:prstGeom>
        </p:spPr>
        <p:txBody>
          <a:bodyPr vert="horz" anchor="ctr">
            <a:noAutofit/>
          </a:bodyPr>
          <a:lstStyle>
            <a:lvl1pPr>
              <a:defRPr sz="2400">
                <a:solidFill>
                  <a:schemeClr val="tx2"/>
                </a:solidFill>
                <a:latin typeface="+mj-lt"/>
                <a:ea typeface="Meiryo UI" panose="020B0604030504040204" pitchFamily="50" charset="-128"/>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25603055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C58AC4CD-ABF9-9EBB-490D-91FEE7DD7B5A}"/>
              </a:ext>
            </a:extLst>
          </p:cNvPr>
          <p:cNvGraphicFramePr>
            <a:graphicFrameLocks noChangeAspect="1"/>
          </p:cNvGraphicFramePr>
          <p:nvPr userDrawn="1">
            <p:custDataLst>
              <p:tags r:id="rId1"/>
            </p:custDataLst>
            <p:extLst>
              <p:ext uri="{D42A27DB-BD31-4B8C-83A1-F6EECF244321}">
                <p14:modId xmlns:p14="http://schemas.microsoft.com/office/powerpoint/2010/main" val="39230711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4" imgH="486" progId="TCLayout.ActiveDocument.1">
                  <p:embed/>
                </p:oleObj>
              </mc:Choice>
              <mc:Fallback>
                <p:oleObj name="think-cell Slide" r:id="rId3" imgW="484" imgH="486" progId="TCLayout.ActiveDocument.1">
                  <p:embed/>
                  <p:pic>
                    <p:nvPicPr>
                      <p:cNvPr id="4" name="think-cell data - do not delete" hidden="1">
                        <a:extLst>
                          <a:ext uri="{FF2B5EF4-FFF2-40B4-BE49-F238E27FC236}">
                            <a16:creationId xmlns:a16="http://schemas.microsoft.com/office/drawing/2014/main" id="{C58AC4CD-ABF9-9EBB-490D-91FEE7DD7B5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4" name="Rectangle 13"/>
          <p:cNvSpPr/>
          <p:nvPr userDrawn="1"/>
        </p:nvSpPr>
        <p:spPr bwMode="white">
          <a:xfrm>
            <a:off x="0" y="0"/>
            <a:ext cx="717195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eiryo UI" panose="020B0604030504040204" pitchFamily="50" charset="-128"/>
              <a:sym typeface="Trebuchet MS" panose="020B0603020202020204" pitchFamily="34" charset="0"/>
            </a:endParaRPr>
          </a:p>
        </p:txBody>
      </p:sp>
      <p:sp>
        <p:nvSpPr>
          <p:cNvPr id="18"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eiryo UI" panose="020B0604030504040204" pitchFamily="50" charset="-128"/>
                <a:sym typeface="Trebuchet MS" panose="020B0603020202020204" pitchFamily="34" charset="0"/>
              </a:defRPr>
            </a:lvl1pPr>
          </a:lstStyle>
          <a:p>
            <a:endParaRPr lang="en-US"/>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eiryo UI" panose="020B0604030504040204" pitchFamily="50" charset="-128"/>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eiryo UI" panose="020B0604030504040204" pitchFamily="50" charset="-128"/>
              <a:cs typeface="+mn-cs"/>
              <a:sym typeface="Trebuchet MS" panose="020B0603020202020204" pitchFamily="34" charset="0"/>
            </a:endParaRPr>
          </a:p>
        </p:txBody>
      </p:sp>
      <p:sp>
        <p:nvSpPr>
          <p:cNvPr id="2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eiryo UI" panose="020B0604030504040204" pitchFamily="50" charset="-128"/>
                <a:sym typeface="Trebuchet MS" panose="020B0603020202020204" pitchFamily="34" charset="0"/>
              </a:rPr>
              <a:t>Copyright © 2025 by Boston Consulting Group. All rights reserved.</a:t>
            </a:r>
          </a:p>
        </p:txBody>
      </p:sp>
      <p:sp>
        <p:nvSpPr>
          <p:cNvPr id="2" name="Title 1"/>
          <p:cNvSpPr>
            <a:spLocks noGrp="1"/>
          </p:cNvSpPr>
          <p:nvPr>
            <p:ph type="title" hasCustomPrompt="1"/>
          </p:nvPr>
        </p:nvSpPr>
        <p:spPr>
          <a:xfrm>
            <a:off x="630000" y="622800"/>
            <a:ext cx="6276529" cy="332399"/>
          </a:xfrm>
          <a:prstGeom prst="rect">
            <a:avLst/>
          </a:prstGeom>
        </p:spPr>
        <p:txBody>
          <a:bodyPr vert="horz"/>
          <a:lstStyle>
            <a:lvl1pPr>
              <a:defRPr>
                <a:latin typeface="+mj-lt"/>
                <a:ea typeface="Meiryo UI" panose="020B0604030504040204" pitchFamily="50" charset="-128"/>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19932075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0AF4CAAF-F140-F0F7-A53B-3FE8326E8AD6}"/>
              </a:ext>
            </a:extLst>
          </p:cNvPr>
          <p:cNvGraphicFramePr>
            <a:graphicFrameLocks noChangeAspect="1"/>
          </p:cNvGraphicFramePr>
          <p:nvPr userDrawn="1">
            <p:custDataLst>
              <p:tags r:id="rId1"/>
            </p:custDataLst>
            <p:extLst>
              <p:ext uri="{D42A27DB-BD31-4B8C-83A1-F6EECF244321}">
                <p14:modId xmlns:p14="http://schemas.microsoft.com/office/powerpoint/2010/main" val="38139434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4" imgH="486" progId="TCLayout.ActiveDocument.1">
                  <p:embed/>
                </p:oleObj>
              </mc:Choice>
              <mc:Fallback>
                <p:oleObj name="think-cell Slide" r:id="rId3" imgW="484" imgH="486" progId="TCLayout.ActiveDocument.1">
                  <p:embed/>
                  <p:pic>
                    <p:nvPicPr>
                      <p:cNvPr id="4" name="think-cell data - do not delete" hidden="1">
                        <a:extLst>
                          <a:ext uri="{FF2B5EF4-FFF2-40B4-BE49-F238E27FC236}">
                            <a16:creationId xmlns:a16="http://schemas.microsoft.com/office/drawing/2014/main" id="{0AF4CAAF-F140-F0F7-A53B-3FE8326E8AD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V="1">
            <a:off x="9029246" y="0"/>
            <a:ext cx="416951" cy="6858000"/>
          </a:xfrm>
          <a:prstGeom prst="rect">
            <a:avLst/>
          </a:prstGeom>
        </p:spPr>
      </p:pic>
      <p:sp>
        <p:nvSpPr>
          <p:cNvPr id="10" name="Rectangle 9"/>
          <p:cNvSpPr/>
          <p:nvPr userDrawn="1"/>
        </p:nvSpPr>
        <p:spPr bwMode="white">
          <a:xfrm>
            <a:off x="0" y="0"/>
            <a:ext cx="90342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eiryo UI" panose="020B0604030504040204" pitchFamily="50" charset="-128"/>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ea typeface="Meiryo UI" panose="020B0604030504040204" pitchFamily="50" charset="-128"/>
                <a:sym typeface="Trebuchet MS" panose="020B0603020202020204" pitchFamily="34" charset="0"/>
              </a:defRPr>
            </a:lvl1pPr>
          </a:lstStyle>
          <a:p>
            <a:endParaRPr lang="en-US"/>
          </a:p>
        </p:txBody>
      </p:sp>
      <p:sp>
        <p:nvSpPr>
          <p:cNvPr id="22"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eiryo UI" panose="020B0604030504040204" pitchFamily="50" charset="-128"/>
                <a:sym typeface="Trebuchet MS" panose="020B0603020202020204" pitchFamily="34" charset="0"/>
              </a:rPr>
              <a:t>Copyright © 2025 by Boston Consulting Group.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eiryo UI" panose="020B0604030504040204" pitchFamily="50" charset="-128"/>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eiryo UI" panose="020B0604030504040204" pitchFamily="50" charset="-128"/>
              <a:cs typeface="+mn-cs"/>
              <a:sym typeface="Trebuchet MS" panose="020B0603020202020204" pitchFamily="34" charset="0"/>
            </a:endParaRPr>
          </a:p>
        </p:txBody>
      </p:sp>
      <p:sp>
        <p:nvSpPr>
          <p:cNvPr id="2" name="Title 1"/>
          <p:cNvSpPr>
            <a:spLocks noGrp="1"/>
          </p:cNvSpPr>
          <p:nvPr>
            <p:ph type="title" hasCustomPrompt="1"/>
          </p:nvPr>
        </p:nvSpPr>
        <p:spPr>
          <a:xfrm>
            <a:off x="630000" y="622800"/>
            <a:ext cx="8101584" cy="332399"/>
          </a:xfrm>
          <a:prstGeom prst="rect">
            <a:avLst/>
          </a:prstGeom>
        </p:spPr>
        <p:txBody>
          <a:bodyPr vert="horz"/>
          <a:lstStyle>
            <a:lvl1pPr>
              <a:defRPr>
                <a:latin typeface="+mj-lt"/>
                <a:ea typeface="Meiryo UI" panose="020B0604030504040204" pitchFamily="50" charset="-128"/>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12584796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F1AEF2CA-EEAF-805B-0A9F-2069578DE7D8}"/>
              </a:ext>
            </a:extLst>
          </p:cNvPr>
          <p:cNvGraphicFramePr>
            <a:graphicFrameLocks noChangeAspect="1"/>
          </p:cNvGraphicFramePr>
          <p:nvPr userDrawn="1">
            <p:custDataLst>
              <p:tags r:id="rId1"/>
            </p:custDataLst>
            <p:extLst>
              <p:ext uri="{D42A27DB-BD31-4B8C-83A1-F6EECF244321}">
                <p14:modId xmlns:p14="http://schemas.microsoft.com/office/powerpoint/2010/main" val="39245538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4" imgH="486" progId="TCLayout.ActiveDocument.1">
                  <p:embed/>
                </p:oleObj>
              </mc:Choice>
              <mc:Fallback>
                <p:oleObj name="think-cell Slide" r:id="rId3" imgW="484" imgH="486" progId="TCLayout.ActiveDocument.1">
                  <p:embed/>
                  <p:pic>
                    <p:nvPicPr>
                      <p:cNvPr id="3" name="think-cell data - do not delete" hidden="1">
                        <a:extLst>
                          <a:ext uri="{FF2B5EF4-FFF2-40B4-BE49-F238E27FC236}">
                            <a16:creationId xmlns:a16="http://schemas.microsoft.com/office/drawing/2014/main" id="{F1AEF2CA-EEAF-805B-0A9F-2069578DE7D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4" name="Title 4"/>
          <p:cNvSpPr>
            <a:spLocks noGrp="1"/>
          </p:cNvSpPr>
          <p:nvPr>
            <p:ph type="title" hasCustomPrompt="1"/>
          </p:nvPr>
        </p:nvSpPr>
        <p:spPr>
          <a:xfrm>
            <a:off x="630000" y="2681103"/>
            <a:ext cx="3127881" cy="1495794"/>
          </a:xfrm>
          <a:prstGeom prst="rect">
            <a:avLst/>
          </a:prstGeom>
        </p:spPr>
        <p:txBody>
          <a:bodyPr vert="horz" anchor="ctr">
            <a:noAutofit/>
          </a:bodyPr>
          <a:lstStyle>
            <a:lvl1pPr>
              <a:defRPr sz="2400">
                <a:solidFill>
                  <a:schemeClr val="bg1"/>
                </a:solidFill>
                <a:latin typeface="+mj-lt"/>
                <a:ea typeface="Meiryo UI" panose="020B0604030504040204" pitchFamily="50" charset="-128"/>
                <a:sym typeface="Trebuchet MS" panose="020B0603020202020204" pitchFamily="34" charset="0"/>
              </a:defRPr>
            </a:lvl1pPr>
          </a:lstStyle>
          <a:p>
            <a:r>
              <a:rPr lang="en-US"/>
              <a:t>Click to add title</a:t>
            </a:r>
          </a:p>
        </p:txBody>
      </p:sp>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eiryo UI" panose="020B0604030504040204" pitchFamily="50" charset="-128"/>
              <a:sym typeface="Trebuchet MS" panose="020B0603020202020204" pitchFamily="34" charset="0"/>
            </a:endParaRPr>
          </a:p>
        </p:txBody>
      </p:sp>
      <p:sp>
        <p:nvSpPr>
          <p:cNvPr id="25" name="Date Placeholder 1"/>
          <p:cNvSpPr>
            <a:spLocks noGrp="1"/>
          </p:cNvSpPr>
          <p:nvPr>
            <p:ph type="dt" sz="half" idx="29"/>
          </p:nvPr>
        </p:nvSpPr>
        <p:spPr>
          <a:xfrm>
            <a:off x="9677400" y="6405036"/>
            <a:ext cx="1482051" cy="153888"/>
          </a:xfrm>
          <a:prstGeom prst="rect">
            <a:avLst/>
          </a:prstGeom>
        </p:spPr>
        <p:txBody>
          <a:bodyPr/>
          <a:lstStyle>
            <a:lvl1pPr>
              <a:defRPr>
                <a:solidFill>
                  <a:schemeClr val="bg1">
                    <a:lumMod val="50000"/>
                  </a:schemeClr>
                </a:solidFill>
                <a:latin typeface="+mn-lt"/>
                <a:ea typeface="Meiryo UI" panose="020B0604030504040204" pitchFamily="50" charset="-128"/>
                <a:sym typeface="Trebuchet MS" panose="020B0603020202020204" pitchFamily="34" charset="0"/>
              </a:defRPr>
            </a:lvl1pPr>
          </a:lstStyle>
          <a:p>
            <a:endParaRPr lang="en-US"/>
          </a:p>
        </p:txBody>
      </p:sp>
      <p:sp>
        <p:nvSpPr>
          <p:cNvPr id="2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eiryo UI" panose="020B0604030504040204" pitchFamily="50" charset="-128"/>
                <a:sym typeface="Trebuchet MS" panose="020B0603020202020204" pitchFamily="34" charset="0"/>
              </a:rPr>
              <a:t>Copyright © 2025 by Boston Consulting Group. All rights reserved.</a:t>
            </a:r>
          </a:p>
        </p:txBody>
      </p:sp>
      <p:sp>
        <p:nvSpPr>
          <p:cNvPr id="28" name="TextBox 2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eiryo UI" panose="020B0604030504040204" pitchFamily="50" charset="-128"/>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eiryo UI" panose="020B0604030504040204" pitchFamily="50" charset="-128"/>
              <a:cs typeface="+mn-cs"/>
              <a:sym typeface="Trebuchet MS" panose="020B0603020202020204" pitchFamily="34" charset="0"/>
            </a:endParaRPr>
          </a:p>
        </p:txBody>
      </p:sp>
    </p:spTree>
    <p:extLst>
      <p:ext uri="{BB962C8B-B14F-4D97-AF65-F5344CB8AC3E}">
        <p14:creationId xmlns:p14="http://schemas.microsoft.com/office/powerpoint/2010/main" val="2255701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2"/>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sym typeface="Trebuchet MS" panose="020B0603020202020204" pitchFamily="34" charset="0"/>
              </a:defRPr>
            </a:lvl1pPr>
          </a:lstStyle>
          <a:p>
            <a:endParaRPr lang="en-US"/>
          </a:p>
        </p:txBody>
      </p:sp>
      <p:sp>
        <p:nvSpPr>
          <p:cNvPr id="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sp>
        <p:nvSpPr>
          <p:cNvPr id="5" name="Title 4"/>
          <p:cNvSpPr>
            <a:spLocks noGrp="1"/>
          </p:cNvSpPr>
          <p:nvPr>
            <p:ph type="title" hasCustomPrompt="1"/>
          </p:nvPr>
        </p:nvSpPr>
        <p:spPr>
          <a:xfrm>
            <a:off x="630000" y="622800"/>
            <a:ext cx="109332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sym typeface="Trebuchet MS" panose="020B0603020202020204" pitchFamily="34" charset="0"/>
              </a:defRPr>
            </a:lvl1pPr>
          </a:lstStyle>
          <a:p>
            <a:pPr lvl="0"/>
            <a:r>
              <a:rPr lang="en-US"/>
              <a:t>Click to add title</a:t>
            </a:r>
          </a:p>
        </p:txBody>
      </p:sp>
    </p:spTree>
    <p:extLst>
      <p:ext uri="{BB962C8B-B14F-4D97-AF65-F5344CB8AC3E}">
        <p14:creationId xmlns:p14="http://schemas.microsoft.com/office/powerpoint/2010/main" val="25603688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7FA8CD1E-EEE0-C7AA-7CD1-484548F64E8A}"/>
              </a:ext>
            </a:extLst>
          </p:cNvPr>
          <p:cNvGraphicFramePr>
            <a:graphicFrameLocks noChangeAspect="1"/>
          </p:cNvGraphicFramePr>
          <p:nvPr userDrawn="1">
            <p:custDataLst>
              <p:tags r:id="rId1"/>
            </p:custDataLst>
            <p:extLst>
              <p:ext uri="{D42A27DB-BD31-4B8C-83A1-F6EECF244321}">
                <p14:modId xmlns:p14="http://schemas.microsoft.com/office/powerpoint/2010/main" val="32529008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4" imgH="486" progId="TCLayout.ActiveDocument.1">
                  <p:embed/>
                </p:oleObj>
              </mc:Choice>
              <mc:Fallback>
                <p:oleObj name="think-cell Slide" r:id="rId3" imgW="484" imgH="486" progId="TCLayout.ActiveDocument.1">
                  <p:embed/>
                  <p:pic>
                    <p:nvPicPr>
                      <p:cNvPr id="3" name="think-cell data - do not delete" hidden="1">
                        <a:extLst>
                          <a:ext uri="{FF2B5EF4-FFF2-40B4-BE49-F238E27FC236}">
                            <a16:creationId xmlns:a16="http://schemas.microsoft.com/office/drawing/2014/main" id="{7FA8CD1E-EEE0-C7AA-7CD1-484548F64E8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1" name="Rectangle 10"/>
          <p:cNvSpPr/>
          <p:nvPr userDrawn="1"/>
        </p:nvSpPr>
        <p:spPr>
          <a:xfrm>
            <a:off x="6096000" y="0"/>
            <a:ext cx="6096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eiryo UI" panose="020B0604030504040204" pitchFamily="50" charset="-128"/>
              <a:sym typeface="Trebuchet MS" panose="020B0603020202020204" pitchFamily="34" charset="0"/>
            </a:endParaRPr>
          </a:p>
        </p:txBody>
      </p:sp>
      <p:sp>
        <p:nvSpPr>
          <p:cNvPr id="12"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Trebuchet MS" panose="020B0603020202020204" pitchFamily="34" charset="0"/>
                <a:ea typeface="Meiryo UI" panose="020B0604030504040204" pitchFamily="50" charset="-128"/>
                <a:sym typeface="Trebuchet MS" panose="020B0603020202020204" pitchFamily="34" charset="0"/>
              </a:defRPr>
            </a:lvl1pPr>
          </a:lstStyle>
          <a:p>
            <a:r>
              <a:rPr lang="en-US"/>
              <a:t>Click icon below to insert an image or remove this placeholder to use the whitespace in another way</a:t>
            </a:r>
          </a:p>
        </p:txBody>
      </p:sp>
      <p:sp>
        <p:nvSpPr>
          <p:cNvPr id="13" name="Title 1"/>
          <p:cNvSpPr>
            <a:spLocks noGrp="1"/>
          </p:cNvSpPr>
          <p:nvPr>
            <p:ph type="title" hasCustomPrompt="1"/>
          </p:nvPr>
        </p:nvSpPr>
        <p:spPr bwMode="blackWhite">
          <a:xfrm>
            <a:off x="630000" y="1785600"/>
            <a:ext cx="4388400" cy="3286800"/>
          </a:xfrm>
          <a:prstGeom prst="rect">
            <a:avLst/>
          </a:prstGeom>
          <a:noFill/>
        </p:spPr>
        <p:txBody>
          <a:bodyPr vert="horz" wrap="square" lIns="0" tIns="0" rIns="320040" bIns="0" anchor="ctr">
            <a:noAutofit/>
          </a:bodyPr>
          <a:lstStyle>
            <a:lvl1pPr>
              <a:defRPr sz="4400">
                <a:solidFill>
                  <a:schemeClr val="bg1"/>
                </a:solidFill>
                <a:latin typeface="+mj-lt"/>
                <a:ea typeface="Meiryo UI" panose="020B0604030504040204" pitchFamily="50" charset="-128"/>
                <a:sym typeface="Trebuchet MS" panose="020B0603020202020204" pitchFamily="34" charset="0"/>
              </a:defRPr>
            </a:lvl1pPr>
          </a:lstStyle>
          <a:p>
            <a:r>
              <a:rPr lang="en-US"/>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eiryo UI" panose="020B0604030504040204" pitchFamily="50" charset="-128"/>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a:solidFill>
                <a:schemeClr val="bg1">
                  <a:lumMod val="50000"/>
                </a:schemeClr>
              </a:solidFill>
              <a:latin typeface="+mn-lt"/>
              <a:ea typeface="Meiryo UI" panose="020B0604030504040204" pitchFamily="50" charset="-128"/>
              <a:cs typeface="+mn-cs"/>
              <a:sym typeface="Trebuchet MS" panose="020B0603020202020204" pitchFamily="34" charset="0"/>
            </a:endParaRPr>
          </a:p>
        </p:txBody>
      </p:sp>
      <p:sp>
        <p:nvSpPr>
          <p:cNvPr id="15" name="Date Placeholder 2"/>
          <p:cNvSpPr>
            <a:spLocks noGrp="1"/>
          </p:cNvSpPr>
          <p:nvPr>
            <p:ph type="dt" sz="half" idx="15"/>
          </p:nvPr>
        </p:nvSpPr>
        <p:spPr>
          <a:xfrm>
            <a:off x="9677400" y="6405036"/>
            <a:ext cx="1482051" cy="153888"/>
          </a:xfrm>
          <a:prstGeom prst="rect">
            <a:avLst/>
          </a:prstGeom>
        </p:spPr>
        <p:txBody>
          <a:bodyPr/>
          <a:lstStyle>
            <a:lvl1pPr>
              <a:defRPr>
                <a:solidFill>
                  <a:schemeClr val="bg1">
                    <a:lumMod val="50000"/>
                  </a:schemeClr>
                </a:solidFill>
                <a:latin typeface="+mn-lt"/>
                <a:ea typeface="Meiryo UI" panose="020B0604030504040204" pitchFamily="50" charset="-128"/>
                <a:sym typeface="Trebuchet MS" panose="020B0603020202020204" pitchFamily="34" charset="0"/>
              </a:defRPr>
            </a:lvl1pPr>
          </a:lstStyle>
          <a:p>
            <a:endParaRPr lang="en-US"/>
          </a:p>
        </p:txBody>
      </p:sp>
      <p:sp>
        <p:nvSpPr>
          <p:cNvPr id="1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eiryo UI" panose="020B0604030504040204" pitchFamily="50" charset="-128"/>
                <a:sym typeface="Trebuchet MS" panose="020B0603020202020204" pitchFamily="34" charset="0"/>
              </a:rPr>
              <a:t>Copyright © 2025 by Boston Consulting Group. All rights reserved.</a:t>
            </a:r>
          </a:p>
        </p:txBody>
      </p:sp>
    </p:spTree>
    <p:extLst>
      <p:ext uri="{BB962C8B-B14F-4D97-AF65-F5344CB8AC3E}">
        <p14:creationId xmlns:p14="http://schemas.microsoft.com/office/powerpoint/2010/main" val="37162148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89DA934D-11FA-DB9A-4FEA-355FF4B5AFB2}"/>
              </a:ext>
            </a:extLst>
          </p:cNvPr>
          <p:cNvGraphicFramePr>
            <a:graphicFrameLocks noChangeAspect="1"/>
          </p:cNvGraphicFramePr>
          <p:nvPr userDrawn="1">
            <p:custDataLst>
              <p:tags r:id="rId1"/>
            </p:custDataLst>
            <p:extLst>
              <p:ext uri="{D42A27DB-BD31-4B8C-83A1-F6EECF244321}">
                <p14:modId xmlns:p14="http://schemas.microsoft.com/office/powerpoint/2010/main" val="1987683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4" imgH="486" progId="TCLayout.ActiveDocument.1">
                  <p:embed/>
                </p:oleObj>
              </mc:Choice>
              <mc:Fallback>
                <p:oleObj name="think-cell Slide" r:id="rId3" imgW="484" imgH="486" progId="TCLayout.ActiveDocument.1">
                  <p:embed/>
                  <p:pic>
                    <p:nvPicPr>
                      <p:cNvPr id="3" name="think-cell data - do not delete" hidden="1">
                        <a:extLst>
                          <a:ext uri="{FF2B5EF4-FFF2-40B4-BE49-F238E27FC236}">
                            <a16:creationId xmlns:a16="http://schemas.microsoft.com/office/drawing/2014/main" id="{89DA934D-11FA-DB9A-4FEA-355FF4B5AFB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1" name="Rectangle 10"/>
          <p:cNvSpPr/>
          <p:nvPr userDrawn="1"/>
        </p:nvSpPr>
        <p:spPr bwMode="gray">
          <a:xfrm>
            <a:off x="7819543" y="0"/>
            <a:ext cx="437245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eiryo UI" panose="020B0604030504040204" pitchFamily="50" charset="-128"/>
              <a:sym typeface="Trebuchet MS" panose="020B0603020202020204" pitchFamily="34" charset="0"/>
            </a:endParaRPr>
          </a:p>
        </p:txBody>
      </p:sp>
      <p:sp>
        <p:nvSpPr>
          <p:cNvPr id="12"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Trebuchet MS" panose="020B0603020202020204" pitchFamily="34" charset="0"/>
                <a:ea typeface="Meiryo UI" panose="020B0604030504040204" pitchFamily="50" charset="-128"/>
                <a:sym typeface="Trebuchet MS" panose="020B0603020202020204" pitchFamily="34" charset="0"/>
              </a:defRPr>
            </a:lvl1pPr>
          </a:lstStyle>
          <a:p>
            <a:r>
              <a:rPr lang="en-US"/>
              <a:t>Click icon below to insert an image or remove this placeholder to use the whitespace in another way</a:t>
            </a:r>
          </a:p>
        </p:txBody>
      </p:sp>
      <p:sp>
        <p:nvSpPr>
          <p:cNvPr id="13" name="Date Placeholder 2"/>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ea typeface="Meiryo UI" panose="020B0604030504040204" pitchFamily="50" charset="-128"/>
                <a:sym typeface="Trebuchet MS" panose="020B0603020202020204" pitchFamily="34" charset="0"/>
              </a:defRPr>
            </a:lvl1pPr>
          </a:lstStyle>
          <a:p>
            <a:endParaRPr lang="en-US"/>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eiryo UI" panose="020B0604030504040204" pitchFamily="50" charset="-128"/>
                <a:sym typeface="Trebuchet MS" panose="020B0603020202020204" pitchFamily="34" charset="0"/>
              </a:rPr>
              <a:t>Copyright © 2025 by Boston Consulting Group. All rights reserved.</a:t>
            </a:r>
          </a:p>
        </p:txBody>
      </p:sp>
      <p:sp>
        <p:nvSpPr>
          <p:cNvPr id="15" name="Title 1"/>
          <p:cNvSpPr>
            <a:spLocks noGrp="1"/>
          </p:cNvSpPr>
          <p:nvPr>
            <p:ph type="title" hasCustomPrompt="1"/>
          </p:nvPr>
        </p:nvSpPr>
        <p:spPr bwMode="black">
          <a:xfrm>
            <a:off x="630936" y="1785600"/>
            <a:ext cx="6247552" cy="3286800"/>
          </a:xfrm>
          <a:prstGeom prst="rect">
            <a:avLst/>
          </a:prstGeom>
        </p:spPr>
        <p:txBody>
          <a:bodyPr vert="horz" anchor="ctr">
            <a:noAutofit/>
          </a:bodyPr>
          <a:lstStyle>
            <a:lvl1pPr>
              <a:defRPr sz="4400">
                <a:solidFill>
                  <a:schemeClr val="bg1"/>
                </a:solidFill>
                <a:latin typeface="+mj-lt"/>
                <a:ea typeface="Meiryo UI" panose="020B0604030504040204" pitchFamily="50" charset="-128"/>
                <a:sym typeface="Trebuchet MS" panose="020B0603020202020204" pitchFamily="34" charset="0"/>
              </a:defRPr>
            </a:lvl1pPr>
          </a:lstStyle>
          <a:p>
            <a:r>
              <a:rPr lang="en-US"/>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eiryo UI" panose="020B0604030504040204" pitchFamily="50" charset="-128"/>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a:solidFill>
                <a:schemeClr val="bg1">
                  <a:lumMod val="50000"/>
                </a:schemeClr>
              </a:solidFill>
              <a:latin typeface="+mn-lt"/>
              <a:ea typeface="Meiryo UI" panose="020B0604030504040204" pitchFamily="50" charset="-128"/>
              <a:cs typeface="+mn-cs"/>
              <a:sym typeface="Trebuchet MS" panose="020B0603020202020204" pitchFamily="34" charset="0"/>
            </a:endParaRPr>
          </a:p>
        </p:txBody>
      </p:sp>
    </p:spTree>
    <p:extLst>
      <p:ext uri="{BB962C8B-B14F-4D97-AF65-F5344CB8AC3E}">
        <p14:creationId xmlns:p14="http://schemas.microsoft.com/office/powerpoint/2010/main" val="1767896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17453000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eiryo UI" panose="020B0604030504040204" pitchFamily="50" charset="-128"/>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eiryo UI" panose="020B0604030504040204" pitchFamily="50" charset="-128"/>
                <a:sym typeface="Trebuchet MS" panose="020B0603020202020204" pitchFamily="34" charset="0"/>
              </a:defRPr>
            </a:lvl1pPr>
          </a:lstStyle>
          <a:p>
            <a:endParaRPr lang="en-US"/>
          </a:p>
        </p:txBody>
      </p:sp>
      <p:sp>
        <p:nvSpPr>
          <p:cNvPr id="1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eiryo UI" panose="020B0604030504040204" pitchFamily="50" charset="-128"/>
                <a:sym typeface="Trebuchet MS" panose="020B0603020202020204" pitchFamily="34" charset="0"/>
              </a:rPr>
              <a:t>Copyright © 2025 by Boston Consulting Group. All rights reserved.</a:t>
            </a:r>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eiryo UI" panose="020B0604030504040204" pitchFamily="50" charset="-128"/>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eiryo UI" panose="020B0604030504040204" pitchFamily="50" charset="-128"/>
              <a:cs typeface="+mn-cs"/>
              <a:sym typeface="Trebuchet MS" panose="020B0603020202020204" pitchFamily="34" charset="0"/>
            </a:endParaRPr>
          </a:p>
        </p:txBody>
      </p:sp>
      <p:sp>
        <p:nvSpPr>
          <p:cNvPr id="20" name="Title 2"/>
          <p:cNvSpPr>
            <a:spLocks noGrp="1"/>
          </p:cNvSpPr>
          <p:nvPr>
            <p:ph type="title" hasCustomPrompt="1"/>
          </p:nvPr>
        </p:nvSpPr>
        <p:spPr>
          <a:xfrm>
            <a:off x="630000" y="2764203"/>
            <a:ext cx="2478638" cy="1314311"/>
          </a:xfrm>
          <a:prstGeom prst="rect">
            <a:avLst/>
          </a:prstGeom>
        </p:spPr>
        <p:txBody>
          <a:bodyPr vert="horz" anchor="ctr">
            <a:noAutofit/>
          </a:bodyPr>
          <a:lstStyle>
            <a:lvl1pPr>
              <a:defRPr sz="2400">
                <a:solidFill>
                  <a:schemeClr val="tx2"/>
                </a:solidFill>
                <a:latin typeface="+mj-lt"/>
                <a:ea typeface="Meiryo UI" panose="020B0604030504040204" pitchFamily="50" charset="-128"/>
                <a:sym typeface="Trebuchet MS" panose="020B0603020202020204" pitchFamily="34" charset="0"/>
              </a:defRPr>
            </a:lvl1pPr>
          </a:lstStyle>
          <a:p>
            <a:r>
              <a:rPr lang="en-US">
                <a:solidFill>
                  <a:schemeClr val="tx2"/>
                </a:solidFill>
              </a:rPr>
              <a:t>Click to add title</a:t>
            </a:r>
          </a:p>
        </p:txBody>
      </p:sp>
      <p:pic>
        <p:nvPicPr>
          <p:cNvPr id="12" name="Picture 1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57146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chemeClr val="bg1"/>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1BFA2407-F74B-D9F6-DA37-B4813F4C70B8}"/>
              </a:ext>
            </a:extLst>
          </p:cNvPr>
          <p:cNvGraphicFramePr>
            <a:graphicFrameLocks noChangeAspect="1"/>
          </p:cNvGraphicFramePr>
          <p:nvPr userDrawn="1">
            <p:custDataLst>
              <p:tags r:id="rId1"/>
            </p:custDataLst>
            <p:extLst>
              <p:ext uri="{D42A27DB-BD31-4B8C-83A1-F6EECF244321}">
                <p14:modId xmlns:p14="http://schemas.microsoft.com/office/powerpoint/2010/main" val="30779400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4" imgH="486" progId="TCLayout.ActiveDocument.1">
                  <p:embed/>
                </p:oleObj>
              </mc:Choice>
              <mc:Fallback>
                <p:oleObj name="think-cell Slide" r:id="rId3" imgW="484" imgH="486" progId="TCLayout.ActiveDocument.1">
                  <p:embed/>
                  <p:pic>
                    <p:nvPicPr>
                      <p:cNvPr id="3" name="think-cell data - do not delete" hidden="1">
                        <a:extLst>
                          <a:ext uri="{FF2B5EF4-FFF2-40B4-BE49-F238E27FC236}">
                            <a16:creationId xmlns:a16="http://schemas.microsoft.com/office/drawing/2014/main" id="{1BFA2407-F74B-D9F6-DA37-B4813F4C70B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eiryo UI" panose="020B0604030504040204" pitchFamily="50" charset="-128"/>
              <a:sym typeface="Trebuchet MS" panose="020B0603020202020204" pitchFamily="34" charset="0"/>
            </a:endParaRPr>
          </a:p>
        </p:txBody>
      </p:sp>
      <p:sp>
        <p:nvSpPr>
          <p:cNvPr id="5" name="Title 4"/>
          <p:cNvSpPr>
            <a:spLocks noGrp="1"/>
          </p:cNvSpPr>
          <p:nvPr>
            <p:ph type="title" hasCustomPrompt="1"/>
          </p:nvPr>
        </p:nvSpPr>
        <p:spPr>
          <a:xfrm>
            <a:off x="630000" y="2764203"/>
            <a:ext cx="2478638" cy="1314311"/>
          </a:xfrm>
        </p:spPr>
        <p:txBody>
          <a:bodyPr vert="horz" anchor="ctr" anchorCtr="0">
            <a:noAutofit/>
          </a:bodyPr>
          <a:lstStyle>
            <a:lvl1pPr>
              <a:defRPr>
                <a:solidFill>
                  <a:srgbClr val="FFFFFF"/>
                </a:solidFill>
                <a:latin typeface="+mj-lt"/>
                <a:ea typeface="Meiryo UI" panose="020B0604030504040204" pitchFamily="50" charset="-128"/>
              </a:defRPr>
            </a:lvl1pPr>
          </a:lstStyle>
          <a:p>
            <a:r>
              <a:rPr lang="en-US"/>
              <a:t>Click to add title</a:t>
            </a:r>
          </a:p>
        </p:txBody>
      </p:sp>
      <p:sp>
        <p:nvSpPr>
          <p:cNvPr id="15"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eiryo UI" panose="020B0604030504040204" pitchFamily="50" charset="-128"/>
                <a:sym typeface="Trebuchet MS" panose="020B0603020202020204" pitchFamily="34" charset="0"/>
              </a:defRPr>
            </a:lvl1pPr>
          </a:lstStyle>
          <a:p>
            <a:endParaRPr lang="en-US"/>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eiryo UI" panose="020B0604030504040204" pitchFamily="50" charset="-128"/>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eiryo UI" panose="020B0604030504040204" pitchFamily="50" charset="-128"/>
              <a:cs typeface="+mn-cs"/>
              <a:sym typeface="Trebuchet MS" panose="020B0603020202020204" pitchFamily="34" charset="0"/>
            </a:endParaRPr>
          </a:p>
        </p:txBody>
      </p:sp>
      <p:sp>
        <p:nvSpPr>
          <p:cNvPr id="1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eiryo UI" panose="020B0604030504040204" pitchFamily="50" charset="-128"/>
                <a:sym typeface="Trebuchet MS" panose="020B0603020202020204" pitchFamily="34" charset="0"/>
              </a:rPr>
              <a:t>Copyright © 2025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24825970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4434251B-E8FA-8FF3-98B4-8E0710353B25}"/>
              </a:ext>
            </a:extLst>
          </p:cNvPr>
          <p:cNvGraphicFramePr>
            <a:graphicFrameLocks noChangeAspect="1"/>
          </p:cNvGraphicFramePr>
          <p:nvPr userDrawn="1">
            <p:custDataLst>
              <p:tags r:id="rId1"/>
            </p:custDataLst>
            <p:extLst>
              <p:ext uri="{D42A27DB-BD31-4B8C-83A1-F6EECF244321}">
                <p14:modId xmlns:p14="http://schemas.microsoft.com/office/powerpoint/2010/main" val="19344339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4" imgH="486" progId="TCLayout.ActiveDocument.1">
                  <p:embed/>
                </p:oleObj>
              </mc:Choice>
              <mc:Fallback>
                <p:oleObj name="think-cell Slide" r:id="rId3" imgW="484" imgH="486" progId="TCLayout.ActiveDocument.1">
                  <p:embed/>
                  <p:pic>
                    <p:nvPicPr>
                      <p:cNvPr id="3" name="think-cell data - do not delete" hidden="1">
                        <a:extLst>
                          <a:ext uri="{FF2B5EF4-FFF2-40B4-BE49-F238E27FC236}">
                            <a16:creationId xmlns:a16="http://schemas.microsoft.com/office/drawing/2014/main" id="{4434251B-E8FA-8FF3-98B4-8E0710353B2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TextBox 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eiryo UI" panose="020B0604030504040204" pitchFamily="50" charset="-128"/>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a:solidFill>
                <a:schemeClr val="bg1"/>
              </a:solidFill>
              <a:latin typeface="+mn-lt"/>
              <a:ea typeface="Meiryo UI" panose="020B0604030504040204" pitchFamily="50" charset="-128"/>
              <a:cs typeface="+mn-cs"/>
              <a:sym typeface="Trebuchet MS" panose="020B0603020202020204" pitchFamily="34" charset="0"/>
            </a:endParaRPr>
          </a:p>
        </p:txBody>
      </p:sp>
      <p:sp>
        <p:nvSpPr>
          <p:cNvPr id="10" name="Date Placeholder 7"/>
          <p:cNvSpPr>
            <a:spLocks noGrp="1"/>
          </p:cNvSpPr>
          <p:nvPr>
            <p:ph type="dt" sz="half" idx="11"/>
          </p:nvPr>
        </p:nvSpPr>
        <p:spPr>
          <a:xfrm>
            <a:off x="9677400" y="6405036"/>
            <a:ext cx="1482051" cy="153888"/>
          </a:xfrm>
          <a:prstGeom prst="rect">
            <a:avLst/>
          </a:prstGeom>
        </p:spPr>
        <p:txBody>
          <a:bodyPr/>
          <a:lstStyle>
            <a:lvl1pPr>
              <a:defRPr>
                <a:solidFill>
                  <a:schemeClr val="bg1"/>
                </a:solidFill>
                <a:latin typeface="+mn-lt"/>
                <a:ea typeface="Meiryo UI" panose="020B0604030504040204" pitchFamily="50" charset="-128"/>
                <a:sym typeface="Trebuchet MS" panose="020B0603020202020204" pitchFamily="34" charset="0"/>
              </a:defRPr>
            </a:lvl1pPr>
          </a:lstStyle>
          <a:p>
            <a:endParaRPr lang="en-US"/>
          </a:p>
        </p:txBody>
      </p:sp>
      <p:sp>
        <p:nvSpPr>
          <p:cNvPr id="1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eiryo UI" panose="020B0604030504040204" pitchFamily="50" charset="-128"/>
                <a:sym typeface="Trebuchet MS" panose="020B0603020202020204" pitchFamily="34" charset="0"/>
              </a:rPr>
              <a:t>Copyright © 2025 by Boston Consulting Group. All rights reserved.</a:t>
            </a:r>
          </a:p>
        </p:txBody>
      </p:sp>
      <p:sp>
        <p:nvSpPr>
          <p:cNvPr id="19" name="Pentagon 3"/>
          <p:cNvSpPr/>
          <p:nvPr userDrawn="1"/>
        </p:nvSpPr>
        <p:spPr bwMode="white">
          <a:xfrm>
            <a:off x="1" y="0"/>
            <a:ext cx="5426920"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eiryo UI" panose="020B0604030504040204" pitchFamily="50" charset="-128"/>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0">
                <a:solidFill>
                  <a:schemeClr val="tx2"/>
                </a:solidFill>
                <a:latin typeface="+mj-lt"/>
                <a:ea typeface="Meiryo UI" panose="020B0604030504040204" pitchFamily="50" charset="-128"/>
                <a:sym typeface="Trebuchet MS" panose="020B0603020202020204" pitchFamily="34" charset="0"/>
              </a:defRPr>
            </a:lvl1pPr>
          </a:lstStyle>
          <a:p>
            <a:r>
              <a:rPr lang="en-US"/>
              <a:t>Click to add title</a:t>
            </a:r>
          </a:p>
        </p:txBody>
      </p:sp>
      <p:pic>
        <p:nvPicPr>
          <p:cNvPr id="11" name="Picture 10"/>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810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chemeClr val="bg1"/>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52E074E7-FE94-4628-FFC3-4B5A86305F3E}"/>
              </a:ext>
            </a:extLst>
          </p:cNvPr>
          <p:cNvGraphicFramePr>
            <a:graphicFrameLocks noChangeAspect="1"/>
          </p:cNvGraphicFramePr>
          <p:nvPr userDrawn="1">
            <p:custDataLst>
              <p:tags r:id="rId1"/>
            </p:custDataLst>
            <p:extLst>
              <p:ext uri="{D42A27DB-BD31-4B8C-83A1-F6EECF244321}">
                <p14:modId xmlns:p14="http://schemas.microsoft.com/office/powerpoint/2010/main" val="13766913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4" imgH="486" progId="TCLayout.ActiveDocument.1">
                  <p:embed/>
                </p:oleObj>
              </mc:Choice>
              <mc:Fallback>
                <p:oleObj name="think-cell Slide" r:id="rId3" imgW="484" imgH="486" progId="TCLayout.ActiveDocument.1">
                  <p:embed/>
                  <p:pic>
                    <p:nvPicPr>
                      <p:cNvPr id="3" name="think-cell data - do not delete" hidden="1">
                        <a:extLst>
                          <a:ext uri="{FF2B5EF4-FFF2-40B4-BE49-F238E27FC236}">
                            <a16:creationId xmlns:a16="http://schemas.microsoft.com/office/drawing/2014/main" id="{52E074E7-FE94-4628-FFC3-4B5A86305F3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9" name="Pentagon 3"/>
          <p:cNvSpPr/>
          <p:nvPr userDrawn="1"/>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eiryo UI" panose="020B0604030504040204" pitchFamily="50" charset="-128"/>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0">
                <a:solidFill>
                  <a:srgbClr val="FFFFFF"/>
                </a:solidFill>
                <a:latin typeface="+mj-lt"/>
                <a:ea typeface="Meiryo UI" panose="020B0604030504040204" pitchFamily="50" charset="-128"/>
                <a:sym typeface="Trebuchet MS" panose="020B0603020202020204" pitchFamily="34" charset="0"/>
              </a:defRPr>
            </a:lvl1pPr>
          </a:lstStyle>
          <a:p>
            <a:r>
              <a:rPr lang="en-US"/>
              <a:t>Click to add title</a:t>
            </a:r>
          </a:p>
        </p:txBody>
      </p:sp>
      <p:sp>
        <p:nvSpPr>
          <p:cNvPr id="13"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eiryo UI" panose="020B0604030504040204" pitchFamily="50" charset="-128"/>
                <a:sym typeface="Trebuchet MS" panose="020B0603020202020204" pitchFamily="34" charset="0"/>
              </a:defRPr>
            </a:lvl1pPr>
          </a:lstStyle>
          <a:p>
            <a:endParaRPr lang="en-US"/>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eiryo UI" panose="020B0604030504040204" pitchFamily="50" charset="-128"/>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eiryo UI" panose="020B0604030504040204" pitchFamily="50" charset="-128"/>
              <a:cs typeface="+mn-cs"/>
              <a:sym typeface="Trebuchet MS" panose="020B0603020202020204" pitchFamily="34" charset="0"/>
            </a:endParaRPr>
          </a:p>
        </p:txBody>
      </p:sp>
      <p:sp>
        <p:nvSpPr>
          <p:cNvPr id="1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eiryo UI" panose="020B0604030504040204" pitchFamily="50" charset="-128"/>
                <a:sym typeface="Trebuchet MS" panose="020B0603020202020204" pitchFamily="34" charset="0"/>
              </a:rPr>
              <a:t>Copyright © 2025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3897091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635B47D0-AAFD-CD55-2178-C5B88A12F0C3}"/>
              </a:ext>
            </a:extLst>
          </p:cNvPr>
          <p:cNvGraphicFramePr>
            <a:graphicFrameLocks noChangeAspect="1"/>
          </p:cNvGraphicFramePr>
          <p:nvPr userDrawn="1">
            <p:custDataLst>
              <p:tags r:id="rId1"/>
            </p:custDataLst>
            <p:extLst>
              <p:ext uri="{D42A27DB-BD31-4B8C-83A1-F6EECF244321}">
                <p14:modId xmlns:p14="http://schemas.microsoft.com/office/powerpoint/2010/main" val="34047812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4" imgH="486" progId="TCLayout.ActiveDocument.1">
                  <p:embed/>
                </p:oleObj>
              </mc:Choice>
              <mc:Fallback>
                <p:oleObj name="think-cell Slide" r:id="rId3" imgW="484" imgH="486" progId="TCLayout.ActiveDocument.1">
                  <p:embed/>
                  <p:pic>
                    <p:nvPicPr>
                      <p:cNvPr id="4" name="think-cell data - do not delete" hidden="1">
                        <a:extLst>
                          <a:ext uri="{FF2B5EF4-FFF2-40B4-BE49-F238E27FC236}">
                            <a16:creationId xmlns:a16="http://schemas.microsoft.com/office/drawing/2014/main" id="{635B47D0-AAFD-CD55-2178-C5B88A12F0C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Pentagon 8"/>
          <p:cNvSpPr/>
          <p:nvPr/>
        </p:nvSpPr>
        <p:spPr bwMode="white">
          <a:xfrm>
            <a:off x="0" y="0"/>
            <a:ext cx="6363546"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eiryo UI" panose="020B0604030504040204" pitchFamily="50" charset="-128"/>
              <a:sym typeface="Trebuchet MS" panose="020B060302020202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vert="horz"/>
          <a:lstStyle>
            <a:lvl1pPr>
              <a:defRPr>
                <a:latin typeface="+mj-lt"/>
                <a:ea typeface="Meiryo UI" panose="020B0604030504040204" pitchFamily="50" charset="-128"/>
                <a:sym typeface="Trebuchet MS" panose="020B0603020202020204" pitchFamily="34" charset="0"/>
              </a:defRPr>
            </a:lvl1pPr>
          </a:lstStyle>
          <a:p>
            <a:r>
              <a:rPr lang="en-US"/>
              <a:t>Click to add title</a:t>
            </a: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ea typeface="Meiryo UI" panose="020B0604030504040204" pitchFamily="50" charset="-128"/>
                <a:sym typeface="Trebuchet MS" panose="020B0603020202020204" pitchFamily="34" charset="0"/>
              </a:defRPr>
            </a:lvl1pPr>
          </a:lstStyle>
          <a:p>
            <a:endParaRPr lang="en-US"/>
          </a:p>
        </p:txBody>
      </p:sp>
      <p:sp>
        <p:nvSpPr>
          <p:cNvPr id="18"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eiryo UI" panose="020B0604030504040204" pitchFamily="50" charset="-128"/>
                <a:sym typeface="Trebuchet MS" panose="020B0603020202020204" pitchFamily="34" charset="0"/>
              </a:rPr>
              <a:t>Copyright © 2025 by Boston Consulting Group. All rights reserved.</a:t>
            </a:r>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eiryo UI" panose="020B0604030504040204" pitchFamily="50" charset="-128"/>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eiryo UI" panose="020B0604030504040204" pitchFamily="50" charset="-128"/>
              <a:cs typeface="+mn-cs"/>
              <a:sym typeface="Trebuchet MS" panose="020B0603020202020204" pitchFamily="34" charset="0"/>
            </a:endParaRPr>
          </a:p>
        </p:txBody>
      </p:sp>
      <p:pic>
        <p:nvPicPr>
          <p:cNvPr id="10" name="Picture 9"/>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69523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chemeClr val="bg1"/>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B8472158-B5FF-84C3-889C-C5AAF40DA4AD}"/>
              </a:ext>
            </a:extLst>
          </p:cNvPr>
          <p:cNvGraphicFramePr>
            <a:graphicFrameLocks noChangeAspect="1"/>
          </p:cNvGraphicFramePr>
          <p:nvPr userDrawn="1">
            <p:custDataLst>
              <p:tags r:id="rId1"/>
            </p:custDataLst>
            <p:extLst>
              <p:ext uri="{D42A27DB-BD31-4B8C-83A1-F6EECF244321}">
                <p14:modId xmlns:p14="http://schemas.microsoft.com/office/powerpoint/2010/main" val="27409222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4" imgH="486" progId="TCLayout.ActiveDocument.1">
                  <p:embed/>
                </p:oleObj>
              </mc:Choice>
              <mc:Fallback>
                <p:oleObj name="think-cell Slide" r:id="rId3" imgW="484" imgH="486" progId="TCLayout.ActiveDocument.1">
                  <p:embed/>
                  <p:pic>
                    <p:nvPicPr>
                      <p:cNvPr id="4" name="think-cell data - do not delete" hidden="1">
                        <a:extLst>
                          <a:ext uri="{FF2B5EF4-FFF2-40B4-BE49-F238E27FC236}">
                            <a16:creationId xmlns:a16="http://schemas.microsoft.com/office/drawing/2014/main" id="{B8472158-B5FF-84C3-889C-C5AAF40DA4A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Pentagon 8"/>
          <p:cNvSpPr/>
          <p:nvPr/>
        </p:nvSpPr>
        <p:spPr bwMode="white">
          <a:xfrm>
            <a:off x="0" y="0"/>
            <a:ext cx="6363546"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eiryo UI" panose="020B0604030504040204" pitchFamily="50" charset="-128"/>
              <a:sym typeface="Trebuchet MS" panose="020B060302020202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vert="horz"/>
          <a:lstStyle>
            <a:lvl1pPr>
              <a:defRPr>
                <a:solidFill>
                  <a:srgbClr val="FFFFFF"/>
                </a:solidFill>
                <a:latin typeface="+mj-lt"/>
                <a:ea typeface="Meiryo UI" panose="020B0604030504040204" pitchFamily="50" charset="-128"/>
                <a:sym typeface="Trebuchet MS" panose="020B0603020202020204" pitchFamily="34" charset="0"/>
              </a:defRPr>
            </a:lvl1pPr>
          </a:lstStyle>
          <a:p>
            <a:r>
              <a:rPr lang="en-US"/>
              <a:t>Click to add title</a:t>
            </a: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eiryo UI" panose="020B0604030504040204" pitchFamily="50" charset="-128"/>
                <a:sym typeface="Trebuchet MS" panose="020B0603020202020204" pitchFamily="34" charset="0"/>
              </a:defRPr>
            </a:lvl1pPr>
          </a:lstStyle>
          <a:p>
            <a:endParaRPr lang="en-US"/>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eiryo UI" panose="020B0604030504040204" pitchFamily="50" charset="-128"/>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eiryo UI" panose="020B0604030504040204" pitchFamily="50" charset="-128"/>
              <a:cs typeface="+mn-cs"/>
              <a:sym typeface="Trebuchet MS" panose="020B0603020202020204" pitchFamily="34" charset="0"/>
            </a:endParaRPr>
          </a:p>
        </p:txBody>
      </p:sp>
      <p:sp>
        <p:nvSpPr>
          <p:cNvPr id="1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eiryo UI" panose="020B0604030504040204" pitchFamily="50" charset="-128"/>
                <a:sym typeface="Trebuchet MS" panose="020B0603020202020204" pitchFamily="34" charset="0"/>
              </a:rPr>
              <a:t>Copyright © 2025 by Boston Consulting Group. All rights reserved.</a:t>
            </a:r>
          </a:p>
        </p:txBody>
      </p:sp>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42903601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B1BE0CAB-4FBC-1872-84D1-82B7D7E3CD9D}"/>
              </a:ext>
            </a:extLst>
          </p:cNvPr>
          <p:cNvGraphicFramePr>
            <a:graphicFrameLocks noChangeAspect="1"/>
          </p:cNvGraphicFramePr>
          <p:nvPr userDrawn="1">
            <p:custDataLst>
              <p:tags r:id="rId1"/>
            </p:custDataLst>
            <p:extLst>
              <p:ext uri="{D42A27DB-BD31-4B8C-83A1-F6EECF244321}">
                <p14:modId xmlns:p14="http://schemas.microsoft.com/office/powerpoint/2010/main" val="19964877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4" imgH="486" progId="TCLayout.ActiveDocument.1">
                  <p:embed/>
                </p:oleObj>
              </mc:Choice>
              <mc:Fallback>
                <p:oleObj name="think-cell Slide" r:id="rId3" imgW="484" imgH="486" progId="TCLayout.ActiveDocument.1">
                  <p:embed/>
                  <p:pic>
                    <p:nvPicPr>
                      <p:cNvPr id="4" name="think-cell data - do not delete" hidden="1">
                        <a:extLst>
                          <a:ext uri="{FF2B5EF4-FFF2-40B4-BE49-F238E27FC236}">
                            <a16:creationId xmlns:a16="http://schemas.microsoft.com/office/drawing/2014/main" id="{B1BE0CAB-4FBC-1872-84D1-82B7D7E3CD9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eiryo UI" panose="020B0604030504040204" pitchFamily="50" charset="-128"/>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ea typeface="Meiryo UI" panose="020B0604030504040204" pitchFamily="50" charset="-128"/>
                <a:sym typeface="Trebuchet MS" panose="020B0603020202020204" pitchFamily="34" charset="0"/>
              </a:defRPr>
            </a:lvl1pPr>
          </a:lstStyle>
          <a:p>
            <a:endParaRPr lang="en-US"/>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eiryo UI" panose="020B0604030504040204" pitchFamily="50" charset="-128"/>
                <a:sym typeface="Trebuchet MS" panose="020B0603020202020204" pitchFamily="34" charset="0"/>
              </a:rPr>
              <a:t>Copyright © 2025 by Boston Consulting Group.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eiryo UI" panose="020B0604030504040204" pitchFamily="50" charset="-128"/>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eiryo UI" panose="020B0604030504040204" pitchFamily="50" charset="-128"/>
              <a:cs typeface="+mn-cs"/>
              <a:sym typeface="Trebuchet MS" panose="020B0603020202020204" pitchFamily="34" charset="0"/>
            </a:endParaRPr>
          </a:p>
        </p:txBody>
      </p:sp>
      <p:sp>
        <p:nvSpPr>
          <p:cNvPr id="2" name="Title 1"/>
          <p:cNvSpPr>
            <a:spLocks noGrp="1"/>
          </p:cNvSpPr>
          <p:nvPr>
            <p:ph type="title" hasCustomPrompt="1"/>
          </p:nvPr>
        </p:nvSpPr>
        <p:spPr>
          <a:xfrm>
            <a:off x="630000" y="622800"/>
            <a:ext cx="6254496" cy="332399"/>
          </a:xfrm>
          <a:prstGeom prst="rect">
            <a:avLst/>
          </a:prstGeom>
        </p:spPr>
        <p:txBody>
          <a:bodyPr vert="horz"/>
          <a:lstStyle>
            <a:lvl1pPr>
              <a:defRPr>
                <a:latin typeface="+mj-lt"/>
                <a:ea typeface="Meiryo UI" panose="020B0604030504040204" pitchFamily="50" charset="-128"/>
                <a:sym typeface="Trebuchet MS" panose="020B0603020202020204" pitchFamily="34" charset="0"/>
              </a:defRPr>
            </a:lvl1pPr>
          </a:lstStyle>
          <a:p>
            <a:r>
              <a:rPr lang="en-US"/>
              <a:t>Click to add title</a:t>
            </a:r>
          </a:p>
        </p:txBody>
      </p:sp>
      <p:pic>
        <p:nvPicPr>
          <p:cNvPr id="11" name="Picture 10"/>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86498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chemeClr val="bg1"/>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4E624007-3F57-E635-CF50-5E4CFC4B8B4F}"/>
              </a:ext>
            </a:extLst>
          </p:cNvPr>
          <p:cNvGraphicFramePr>
            <a:graphicFrameLocks noChangeAspect="1"/>
          </p:cNvGraphicFramePr>
          <p:nvPr userDrawn="1">
            <p:custDataLst>
              <p:tags r:id="rId1"/>
            </p:custDataLst>
            <p:extLst>
              <p:ext uri="{D42A27DB-BD31-4B8C-83A1-F6EECF244321}">
                <p14:modId xmlns:p14="http://schemas.microsoft.com/office/powerpoint/2010/main" val="28182518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4" imgH="486" progId="TCLayout.ActiveDocument.1">
                  <p:embed/>
                </p:oleObj>
              </mc:Choice>
              <mc:Fallback>
                <p:oleObj name="think-cell Slide" r:id="rId3" imgW="484" imgH="486" progId="TCLayout.ActiveDocument.1">
                  <p:embed/>
                  <p:pic>
                    <p:nvPicPr>
                      <p:cNvPr id="4" name="think-cell data - do not delete" hidden="1">
                        <a:extLst>
                          <a:ext uri="{FF2B5EF4-FFF2-40B4-BE49-F238E27FC236}">
                            <a16:creationId xmlns:a16="http://schemas.microsoft.com/office/drawing/2014/main" id="{4E624007-3F57-E635-CF50-5E4CFC4B8B4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eiryo UI" panose="020B0604030504040204" pitchFamily="50" charset="-128"/>
              <a:sym typeface="Trebuchet MS" panose="020B0603020202020204" pitchFamily="34" charset="0"/>
            </a:endParaRPr>
          </a:p>
        </p:txBody>
      </p:sp>
      <p:sp>
        <p:nvSpPr>
          <p:cNvPr id="2" name="Title 1"/>
          <p:cNvSpPr>
            <a:spLocks noGrp="1"/>
          </p:cNvSpPr>
          <p:nvPr>
            <p:ph type="title" hasCustomPrompt="1"/>
          </p:nvPr>
        </p:nvSpPr>
        <p:spPr>
          <a:xfrm>
            <a:off x="630000" y="622800"/>
            <a:ext cx="6254496" cy="332399"/>
          </a:xfrm>
          <a:prstGeom prst="rect">
            <a:avLst/>
          </a:prstGeom>
        </p:spPr>
        <p:txBody>
          <a:bodyPr vert="horz"/>
          <a:lstStyle>
            <a:lvl1pPr>
              <a:defRPr>
                <a:solidFill>
                  <a:srgbClr val="FFFFFF"/>
                </a:solidFill>
                <a:latin typeface="+mj-lt"/>
                <a:ea typeface="Meiryo UI" panose="020B0604030504040204" pitchFamily="50" charset="-128"/>
                <a:sym typeface="Trebuchet MS" panose="020B0603020202020204" pitchFamily="34" charset="0"/>
              </a:defRPr>
            </a:lvl1pPr>
          </a:lstStyle>
          <a:p>
            <a:r>
              <a:rPr lang="en-US"/>
              <a:t>Click to add title</a:t>
            </a:r>
          </a:p>
        </p:txBody>
      </p:sp>
      <p:sp>
        <p:nvSpPr>
          <p:cNvPr id="17"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eiryo UI" panose="020B0604030504040204" pitchFamily="50" charset="-128"/>
                <a:sym typeface="Trebuchet MS" panose="020B0603020202020204" pitchFamily="34" charset="0"/>
              </a:defRPr>
            </a:lvl1pPr>
          </a:lstStyle>
          <a:p>
            <a:endParaRPr lang="en-US"/>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eiryo UI" panose="020B0604030504040204" pitchFamily="50" charset="-128"/>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eiryo UI" panose="020B0604030504040204" pitchFamily="50" charset="-128"/>
              <a:cs typeface="+mn-cs"/>
              <a:sym typeface="Trebuchet MS" panose="020B0603020202020204" pitchFamily="34" charset="0"/>
            </a:endParaRPr>
          </a:p>
        </p:txBody>
      </p:sp>
      <p:sp>
        <p:nvSpPr>
          <p:cNvPr id="1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eiryo UI" panose="020B0604030504040204" pitchFamily="50" charset="-128"/>
                <a:sym typeface="Trebuchet MS" panose="020B0603020202020204" pitchFamily="34" charset="0"/>
              </a:rPr>
              <a:t>Copyright © 2025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5214620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17139988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84" imgH="384" progId="TCLayout.ActiveDocument.1">
                  <p:embed/>
                </p:oleObj>
              </mc:Choice>
              <mc:Fallback>
                <p:oleObj name="think-cell Slide" r:id="rId6" imgW="384" imgH="384" progId="TCLayout.ActiveDocument.1">
                  <p:embed/>
                  <p:pic>
                    <p:nvPicPr>
                      <p:cNvPr id="4" name="Object 3"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a:solidFill>
                <a:srgbClr val="FFFFFF"/>
              </a:solidFill>
              <a:latin typeface="Trebuchet MS" panose="020B0603020202020204" pitchFamily="34" charset="0"/>
              <a:ea typeface="Meiryo UI" panose="020B0604030504040204" pitchFamily="50" charset="-128"/>
              <a:cs typeface="+mj-cs"/>
              <a:sym typeface="Trebuchet MS" panose="020B0603020202020204" pitchFamily="34" charset="0"/>
            </a:endParaRPr>
          </a:p>
        </p:txBody>
      </p:sp>
      <p:sp>
        <p:nvSpPr>
          <p:cNvPr id="14" name="Rectangle 13"/>
          <p:cNvSpPr/>
          <p:nvPr userDrawn="1"/>
        </p:nvSpPr>
        <p:spPr>
          <a:xfrm>
            <a:off x="0" y="5279183"/>
            <a:ext cx="12192000" cy="157881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eiryo UI" panose="020B0604030504040204" pitchFamily="50" charset="-128"/>
              <a:sym typeface="Trebuchet MS" panose="020B0603020202020204" pitchFamily="34" charset="0"/>
            </a:endParaRPr>
          </a:p>
        </p:txBody>
      </p:sp>
      <p:pic>
        <p:nvPicPr>
          <p:cNvPr id="18" name="Picture 17"/>
          <p:cNvPicPr>
            <a:picLocks noChangeAspect="1"/>
          </p:cNvPicPr>
          <p:nvPr userDrawn="1"/>
        </p:nvPicPr>
        <p:blipFill rotWithShape="1">
          <a:blip r:embed="rId8" cstate="screen">
            <a:extLst>
              <a:ext uri="{28A0092B-C50C-407E-A947-70E740481C1C}">
                <a14:useLocalDpi xmlns:a14="http://schemas.microsoft.com/office/drawing/2010/main"/>
              </a:ext>
            </a:extLst>
          </a:blip>
          <a:srcRect l="707" t="69" r="103" b="30"/>
          <a:stretch/>
        </p:blipFill>
        <p:spPr>
          <a:xfrm rot="16200000" flipH="1">
            <a:off x="8471921" y="1973272"/>
            <a:ext cx="580573" cy="6858000"/>
          </a:xfrm>
          <a:prstGeom prst="rect">
            <a:avLst/>
          </a:prstGeom>
        </p:spPr>
      </p:pic>
      <p:pic>
        <p:nvPicPr>
          <p:cNvPr id="15" name="TitleAndEndImages"/>
          <p:cNvPicPr>
            <a:picLocks noChangeAspect="1"/>
          </p:cNvPicPr>
          <p:nvPr userDrawn="1">
            <p:custDataLst>
              <p:tags r:id="rId3"/>
            </p:custDataLst>
          </p:nvPr>
        </p:nvPicPr>
        <p:blipFill rotWithShape="1">
          <a:blip r:embed="rId9" cstate="screen">
            <a:extLst>
              <a:ext uri="{28A0092B-C50C-407E-A947-70E740481C1C}">
                <a14:useLocalDpi xmlns:a14="http://schemas.microsoft.com/office/drawing/2010/main"/>
              </a:ext>
            </a:extLst>
          </a:blip>
          <a:srcRect/>
          <a:stretch/>
        </p:blipFill>
        <p:spPr>
          <a:xfrm flipH="1">
            <a:off x="0" y="0"/>
            <a:ext cx="12192000" cy="5276850"/>
          </a:xfrm>
          <a:prstGeom prst="rect">
            <a:avLst/>
          </a:prstGeom>
        </p:spPr>
      </p:pic>
      <p:sp>
        <p:nvSpPr>
          <p:cNvPr id="20" name="Picture Placeholder 8"/>
          <p:cNvSpPr>
            <a:spLocks noGrp="1"/>
          </p:cNvSpPr>
          <p:nvPr>
            <p:ph type="pic" sz="quarter" idx="13" hasCustomPrompt="1"/>
          </p:nvPr>
        </p:nvSpPr>
        <p:spPr>
          <a:xfrm>
            <a:off x="9366561" y="5570642"/>
            <a:ext cx="1867935" cy="896833"/>
          </a:xfrm>
          <a:prstGeom prst="rect">
            <a:avLst/>
          </a:prstGeom>
        </p:spPr>
        <p:txBody>
          <a:bodyPr anchor="b"/>
          <a:lstStyle>
            <a:lvl1pPr algn="ctr">
              <a:defRPr sz="1600">
                <a:solidFill>
                  <a:schemeClr val="tx1"/>
                </a:solidFill>
                <a:latin typeface="Trebuchet MS" panose="020B0603020202020204" pitchFamily="34" charset="0"/>
                <a:ea typeface="Meiryo UI" panose="020B0604030504040204" pitchFamily="50" charset="-128"/>
                <a:sym typeface="Trebuchet MS" panose="020B0603020202020204" pitchFamily="34" charset="0"/>
              </a:defRPr>
            </a:lvl1pPr>
          </a:lstStyle>
          <a:p>
            <a:r>
              <a:rPr lang="en-US"/>
              <a:t>Logo</a:t>
            </a:r>
          </a:p>
        </p:txBody>
      </p:sp>
      <p:sp>
        <p:nvSpPr>
          <p:cNvPr id="21" name="Rectangle 20"/>
          <p:cNvSpPr/>
          <p:nvPr userDrawn="1"/>
        </p:nvSpPr>
        <p:spPr bwMode="black">
          <a:xfrm>
            <a:off x="630936" y="626200"/>
            <a:ext cx="8125200" cy="552960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a:solidFill>
                <a:prstClr val="white"/>
              </a:solidFill>
              <a:latin typeface="+mn-lt"/>
              <a:ea typeface="Meiryo UI" panose="020B0604030504040204" pitchFamily="50" charset="-128"/>
              <a:sym typeface="Trebuchet MS" panose="020B0603020202020204" pitchFamily="34" charset="0"/>
            </a:endParaRPr>
          </a:p>
        </p:txBody>
      </p:sp>
      <p:sp>
        <p:nvSpPr>
          <p:cNvPr id="22" name="Text Placeholder 6"/>
          <p:cNvSpPr>
            <a:spLocks noGrp="1"/>
          </p:cNvSpPr>
          <p:nvPr>
            <p:ph type="body" sz="quarter" idx="12" hasCustomPrompt="1"/>
          </p:nvPr>
        </p:nvSpPr>
        <p:spPr bwMode="black">
          <a:xfrm>
            <a:off x="1117415" y="6207842"/>
            <a:ext cx="6868800" cy="327148"/>
          </a:xfrm>
          <a:prstGeom prst="rect">
            <a:avLst/>
          </a:prstGeom>
          <a:noFill/>
        </p:spPr>
        <p:txBody>
          <a:bodyPr anchor="ctr"/>
          <a:lstStyle>
            <a:lvl1pPr algn="l">
              <a:lnSpc>
                <a:spcPct val="110000"/>
              </a:lnSpc>
              <a:buNone/>
              <a:defRPr sz="1200" b="1" cap="all" baseline="0">
                <a:solidFill>
                  <a:schemeClr val="accent5"/>
                </a:solidFill>
                <a:latin typeface="+mn-lt"/>
                <a:ea typeface="Meiryo UI" panose="020B0604030504040204" pitchFamily="50" charset="-128"/>
                <a:sym typeface="Trebuchet MS" panose="020B0603020202020204" pitchFamily="34" charset="0"/>
              </a:defRPr>
            </a:lvl1pPr>
            <a:lvl2pPr algn="ctr">
              <a:buNone/>
              <a:defRPr/>
            </a:lvl2pPr>
            <a:lvl3pPr marL="0" indent="0" algn="ctr">
              <a:buNone/>
              <a:defRPr/>
            </a:lvl3pPr>
            <a:lvl4pPr marL="228600" indent="0" algn="ctr">
              <a:buNone/>
              <a:defRPr/>
            </a:lvl4pPr>
            <a:lvl5pPr marL="457200" indent="0" algn="ctr">
              <a:buNone/>
              <a:defRPr/>
            </a:lvl5pPr>
          </a:lstStyle>
          <a:p>
            <a:pPr lvl="0"/>
            <a:r>
              <a:rPr lang="en-US"/>
              <a:t>Click to edit date/place</a:t>
            </a:r>
          </a:p>
        </p:txBody>
      </p:sp>
      <p:sp>
        <p:nvSpPr>
          <p:cNvPr id="26" name="Subtitle 2"/>
          <p:cNvSpPr>
            <a:spLocks noGrp="1"/>
          </p:cNvSpPr>
          <p:nvPr>
            <p:ph type="subTitle" idx="1" hasCustomPrompt="1"/>
          </p:nvPr>
        </p:nvSpPr>
        <p:spPr bwMode="white">
          <a:xfrm>
            <a:off x="1117415" y="5495706"/>
            <a:ext cx="6868800" cy="436195"/>
          </a:xfrm>
          <a:prstGeom prst="rect">
            <a:avLst/>
          </a:prstGeom>
        </p:spPr>
        <p:txBody>
          <a:bodyPr anchor="ctr"/>
          <a:lstStyle>
            <a:lvl1pPr marL="0" indent="0" algn="l">
              <a:lnSpc>
                <a:spcPct val="110000"/>
              </a:lnSpc>
              <a:buNone/>
              <a:defRPr sz="1600" baseline="0">
                <a:solidFill>
                  <a:schemeClr val="bg1"/>
                </a:solidFill>
                <a:latin typeface="+mn-lt"/>
                <a:ea typeface="Meiryo UI" panose="020B0604030504040204" pitchFamily="50" charset="-128"/>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in sentence case</a:t>
            </a:r>
          </a:p>
        </p:txBody>
      </p:sp>
      <p:sp>
        <p:nvSpPr>
          <p:cNvPr id="27" name="Title 1"/>
          <p:cNvSpPr>
            <a:spLocks noGrp="1"/>
          </p:cNvSpPr>
          <p:nvPr>
            <p:ph type="ctrTitle" hasCustomPrompt="1"/>
          </p:nvPr>
        </p:nvSpPr>
        <p:spPr bwMode="ltGray">
          <a:xfrm>
            <a:off x="1117415" y="1886242"/>
            <a:ext cx="6868800" cy="3138423"/>
          </a:xfrm>
          <a:prstGeom prst="rect">
            <a:avLst/>
          </a:prstGeom>
        </p:spPr>
        <p:txBody>
          <a:bodyPr vert="horz" anchor="b">
            <a:normAutofit/>
          </a:bodyPr>
          <a:lstStyle>
            <a:lvl1pPr algn="l">
              <a:lnSpc>
                <a:spcPct val="93000"/>
              </a:lnSpc>
              <a:defRPr sz="5400" baseline="0">
                <a:solidFill>
                  <a:schemeClr val="bg1"/>
                </a:solidFill>
                <a:latin typeface="+mj-lt"/>
                <a:ea typeface="Meiryo UI" panose="020B0604030504040204" pitchFamily="50" charset="-128"/>
                <a:sym typeface="Trebuchet MS" panose="020B0603020202020204" pitchFamily="34" charset="0"/>
              </a:defRPr>
            </a:lvl1pPr>
          </a:lstStyle>
          <a:p>
            <a:r>
              <a:rPr lang="en-US"/>
              <a:t>Title in Title Case</a:t>
            </a:r>
          </a:p>
        </p:txBody>
      </p:sp>
      <p:sp>
        <p:nvSpPr>
          <p:cNvPr id="33" name="Freeform 32"/>
          <p:cNvSpPr>
            <a:spLocks noChangeAspect="1"/>
          </p:cNvSpPr>
          <p:nvPr userDrawn="1">
            <p:custDataLst>
              <p:tags r:id="rId4"/>
            </p:custDataLst>
          </p:nvPr>
        </p:nvSpPr>
        <p:spPr bwMode="auto">
          <a:xfrm>
            <a:off x="1117415" y="1112679"/>
            <a:ext cx="2327644" cy="486479"/>
          </a:xfrm>
          <a:custGeom>
            <a:avLst/>
            <a:gdLst>
              <a:gd name="connsiteX0" fmla="*/ 8982072 w 11499847"/>
              <a:gd name="connsiteY0" fmla="*/ 1919288 h 2403475"/>
              <a:gd name="connsiteX1" fmla="*/ 8982072 w 11499847"/>
              <a:gd name="connsiteY1" fmla="*/ 2105026 h 2403475"/>
              <a:gd name="connsiteX2" fmla="*/ 9098233 w 11499847"/>
              <a:gd name="connsiteY2" fmla="*/ 2105026 h 2403475"/>
              <a:gd name="connsiteX3" fmla="*/ 9164880 w 11499847"/>
              <a:gd name="connsiteY3" fmla="*/ 2080233 h 2403475"/>
              <a:gd name="connsiteX4" fmla="*/ 9191622 w 11499847"/>
              <a:gd name="connsiteY4" fmla="*/ 2011737 h 2403475"/>
              <a:gd name="connsiteX5" fmla="*/ 9164880 w 11499847"/>
              <a:gd name="connsiteY5" fmla="*/ 1944501 h 2403475"/>
              <a:gd name="connsiteX6" fmla="*/ 9098233 w 11499847"/>
              <a:gd name="connsiteY6" fmla="*/ 1919288 h 2403475"/>
              <a:gd name="connsiteX7" fmla="*/ 8982072 w 11499847"/>
              <a:gd name="connsiteY7" fmla="*/ 1919288 h 2403475"/>
              <a:gd name="connsiteX8" fmla="*/ 7280272 w 11499847"/>
              <a:gd name="connsiteY8" fmla="*/ 1919288 h 2403475"/>
              <a:gd name="connsiteX9" fmla="*/ 7280272 w 11499847"/>
              <a:gd name="connsiteY9" fmla="*/ 2097088 h 2403475"/>
              <a:gd name="connsiteX10" fmla="*/ 7404503 w 11499847"/>
              <a:gd name="connsiteY10" fmla="*/ 2097088 h 2403475"/>
              <a:gd name="connsiteX11" fmla="*/ 7469027 w 11499847"/>
              <a:gd name="connsiteY11" fmla="*/ 2073423 h 2403475"/>
              <a:gd name="connsiteX12" fmla="*/ 7494585 w 11499847"/>
              <a:gd name="connsiteY12" fmla="*/ 2008502 h 2403475"/>
              <a:gd name="connsiteX13" fmla="*/ 7469027 w 11499847"/>
              <a:gd name="connsiteY13" fmla="*/ 1943581 h 2403475"/>
              <a:gd name="connsiteX14" fmla="*/ 7404503 w 11499847"/>
              <a:gd name="connsiteY14" fmla="*/ 1919288 h 2403475"/>
              <a:gd name="connsiteX15" fmla="*/ 7280272 w 11499847"/>
              <a:gd name="connsiteY15" fmla="*/ 1919288 h 2403475"/>
              <a:gd name="connsiteX16" fmla="*/ 7945015 w 11499847"/>
              <a:gd name="connsiteY16" fmla="*/ 1909763 h 2403475"/>
              <a:gd name="connsiteX17" fmla="*/ 7813574 w 11499847"/>
              <a:gd name="connsiteY17" fmla="*/ 1965330 h 2403475"/>
              <a:gd name="connsiteX18" fmla="*/ 7759697 w 11499847"/>
              <a:gd name="connsiteY18" fmla="*/ 2100368 h 2403475"/>
              <a:gd name="connsiteX19" fmla="*/ 7813574 w 11499847"/>
              <a:gd name="connsiteY19" fmla="*/ 2235406 h 2403475"/>
              <a:gd name="connsiteX20" fmla="*/ 7945015 w 11499847"/>
              <a:gd name="connsiteY20" fmla="*/ 2290763 h 2403475"/>
              <a:gd name="connsiteX21" fmla="*/ 8077086 w 11499847"/>
              <a:gd name="connsiteY21" fmla="*/ 2235825 h 2403475"/>
              <a:gd name="connsiteX22" fmla="*/ 8131172 w 11499847"/>
              <a:gd name="connsiteY22" fmla="*/ 2100368 h 2403475"/>
              <a:gd name="connsiteX23" fmla="*/ 8076876 w 11499847"/>
              <a:gd name="connsiteY23" fmla="*/ 1965330 h 2403475"/>
              <a:gd name="connsiteX24" fmla="*/ 7945015 w 11499847"/>
              <a:gd name="connsiteY24" fmla="*/ 1909763 h 2403475"/>
              <a:gd name="connsiteX25" fmla="*/ 8899522 w 11499847"/>
              <a:gd name="connsiteY25" fmla="*/ 1844675 h 2403475"/>
              <a:gd name="connsiteX26" fmla="*/ 9098598 w 11499847"/>
              <a:gd name="connsiteY26" fmla="*/ 1844675 h 2403475"/>
              <a:gd name="connsiteX27" fmla="*/ 9228521 w 11499847"/>
              <a:gd name="connsiteY27" fmla="*/ 1892741 h 2403475"/>
              <a:gd name="connsiteX28" fmla="*/ 9277347 w 11499847"/>
              <a:gd name="connsiteY28" fmla="*/ 2011236 h 2403475"/>
              <a:gd name="connsiteX29" fmla="*/ 9228521 w 11499847"/>
              <a:gd name="connsiteY29" fmla="*/ 2129521 h 2403475"/>
              <a:gd name="connsiteX30" fmla="*/ 9098598 w 11499847"/>
              <a:gd name="connsiteY30" fmla="*/ 2177796 h 2403475"/>
              <a:gd name="connsiteX31" fmla="*/ 8982086 w 11499847"/>
              <a:gd name="connsiteY31" fmla="*/ 2177796 h 2403475"/>
              <a:gd name="connsiteX32" fmla="*/ 8982086 w 11499847"/>
              <a:gd name="connsiteY32" fmla="*/ 2355850 h 2403475"/>
              <a:gd name="connsiteX33" fmla="*/ 8899522 w 11499847"/>
              <a:gd name="connsiteY33" fmla="*/ 2355850 h 2403475"/>
              <a:gd name="connsiteX34" fmla="*/ 8899522 w 11499847"/>
              <a:gd name="connsiteY34" fmla="*/ 1844675 h 2403475"/>
              <a:gd name="connsiteX35" fmla="*/ 8324847 w 11499847"/>
              <a:gd name="connsiteY35" fmla="*/ 1844675 h 2403475"/>
              <a:gd name="connsiteX36" fmla="*/ 8407608 w 11499847"/>
              <a:gd name="connsiteY36" fmla="*/ 1844675 h 2403475"/>
              <a:gd name="connsiteX37" fmla="*/ 8407608 w 11499847"/>
              <a:gd name="connsiteY37" fmla="*/ 2158090 h 2403475"/>
              <a:gd name="connsiteX38" fmla="*/ 8443017 w 11499847"/>
              <a:gd name="connsiteY38" fmla="*/ 2252595 h 2403475"/>
              <a:gd name="connsiteX39" fmla="*/ 8537931 w 11499847"/>
              <a:gd name="connsiteY39" fmla="*/ 2291066 h 2403475"/>
              <a:gd name="connsiteX40" fmla="*/ 8631797 w 11499847"/>
              <a:gd name="connsiteY40" fmla="*/ 2252595 h 2403475"/>
              <a:gd name="connsiteX41" fmla="*/ 8667415 w 11499847"/>
              <a:gd name="connsiteY41" fmla="*/ 2158090 h 2403475"/>
              <a:gd name="connsiteX42" fmla="*/ 8667415 w 11499847"/>
              <a:gd name="connsiteY42" fmla="*/ 1844675 h 2403475"/>
              <a:gd name="connsiteX43" fmla="*/ 8748710 w 11499847"/>
              <a:gd name="connsiteY43" fmla="*/ 1844675 h 2403475"/>
              <a:gd name="connsiteX44" fmla="*/ 8748710 w 11499847"/>
              <a:gd name="connsiteY44" fmla="*/ 2158717 h 2403475"/>
              <a:gd name="connsiteX45" fmla="*/ 8688577 w 11499847"/>
              <a:gd name="connsiteY45" fmla="*/ 2307793 h 2403475"/>
              <a:gd name="connsiteX46" fmla="*/ 8537093 w 11499847"/>
              <a:gd name="connsiteY46" fmla="*/ 2366963 h 2403475"/>
              <a:gd name="connsiteX47" fmla="*/ 8385399 w 11499847"/>
              <a:gd name="connsiteY47" fmla="*/ 2307793 h 2403475"/>
              <a:gd name="connsiteX48" fmla="*/ 8324847 w 11499847"/>
              <a:gd name="connsiteY48" fmla="*/ 2158717 h 2403475"/>
              <a:gd name="connsiteX49" fmla="*/ 8324847 w 11499847"/>
              <a:gd name="connsiteY49" fmla="*/ 1844675 h 2403475"/>
              <a:gd name="connsiteX50" fmla="*/ 7197722 w 11499847"/>
              <a:gd name="connsiteY50" fmla="*/ 1844675 h 2403475"/>
              <a:gd name="connsiteX51" fmla="*/ 7404196 w 11499847"/>
              <a:gd name="connsiteY51" fmla="*/ 1844675 h 2403475"/>
              <a:gd name="connsiteX52" fmla="*/ 7531336 w 11499847"/>
              <a:gd name="connsiteY52" fmla="*/ 1891906 h 2403475"/>
              <a:gd name="connsiteX53" fmla="*/ 7578727 w 11499847"/>
              <a:gd name="connsiteY53" fmla="*/ 2008937 h 2403475"/>
              <a:gd name="connsiteX54" fmla="*/ 7548455 w 11499847"/>
              <a:gd name="connsiteY54" fmla="*/ 2106950 h 2403475"/>
              <a:gd name="connsiteX55" fmla="*/ 7464947 w 11499847"/>
              <a:gd name="connsiteY55" fmla="*/ 2161495 h 2403475"/>
              <a:gd name="connsiteX56" fmla="*/ 7525699 w 11499847"/>
              <a:gd name="connsiteY56" fmla="*/ 2258673 h 2403475"/>
              <a:gd name="connsiteX57" fmla="*/ 7586660 w 11499847"/>
              <a:gd name="connsiteY57" fmla="*/ 2355850 h 2403475"/>
              <a:gd name="connsiteX58" fmla="*/ 7491044 w 11499847"/>
              <a:gd name="connsiteY58" fmla="*/ 2355850 h 2403475"/>
              <a:gd name="connsiteX59" fmla="*/ 7434676 w 11499847"/>
              <a:gd name="connsiteY59" fmla="*/ 2263479 h 2403475"/>
              <a:gd name="connsiteX60" fmla="*/ 7378099 w 11499847"/>
              <a:gd name="connsiteY60" fmla="*/ 2171108 h 2403475"/>
              <a:gd name="connsiteX61" fmla="*/ 7280395 w 11499847"/>
              <a:gd name="connsiteY61" fmla="*/ 2171108 h 2403475"/>
              <a:gd name="connsiteX62" fmla="*/ 7280395 w 11499847"/>
              <a:gd name="connsiteY62" fmla="*/ 2355850 h 2403475"/>
              <a:gd name="connsiteX63" fmla="*/ 7197722 w 11499847"/>
              <a:gd name="connsiteY63" fmla="*/ 2355850 h 2403475"/>
              <a:gd name="connsiteX64" fmla="*/ 7197722 w 11499847"/>
              <a:gd name="connsiteY64" fmla="*/ 1844675 h 2403475"/>
              <a:gd name="connsiteX65" fmla="*/ 7945016 w 11499847"/>
              <a:gd name="connsiteY65" fmla="*/ 1833563 h 2403475"/>
              <a:gd name="connsiteX66" fmla="*/ 8136527 w 11499847"/>
              <a:gd name="connsiteY66" fmla="*/ 1911974 h 2403475"/>
              <a:gd name="connsiteX67" fmla="*/ 8215310 w 11499847"/>
              <a:gd name="connsiteY67" fmla="*/ 2100368 h 2403475"/>
              <a:gd name="connsiteX68" fmla="*/ 8136527 w 11499847"/>
              <a:gd name="connsiteY68" fmla="*/ 2288762 h 2403475"/>
              <a:gd name="connsiteX69" fmla="*/ 7945016 w 11499847"/>
              <a:gd name="connsiteY69" fmla="*/ 2366963 h 2403475"/>
              <a:gd name="connsiteX70" fmla="*/ 7754134 w 11499847"/>
              <a:gd name="connsiteY70" fmla="*/ 2288762 h 2403475"/>
              <a:gd name="connsiteX71" fmla="*/ 7675560 w 11499847"/>
              <a:gd name="connsiteY71" fmla="*/ 2100368 h 2403475"/>
              <a:gd name="connsiteX72" fmla="*/ 7754134 w 11499847"/>
              <a:gd name="connsiteY72" fmla="*/ 1911974 h 2403475"/>
              <a:gd name="connsiteX73" fmla="*/ 7945016 w 11499847"/>
              <a:gd name="connsiteY73" fmla="*/ 1833563 h 2403475"/>
              <a:gd name="connsiteX74" fmla="*/ 6834872 w 11499847"/>
              <a:gd name="connsiteY74" fmla="*/ 1833563 h 2403475"/>
              <a:gd name="connsiteX75" fmla="*/ 6921875 w 11499847"/>
              <a:gd name="connsiteY75" fmla="*/ 1845482 h 2403475"/>
              <a:gd name="connsiteX76" fmla="*/ 6996090 w 11499847"/>
              <a:gd name="connsiteY76" fmla="*/ 1881028 h 2403475"/>
              <a:gd name="connsiteX77" fmla="*/ 6974496 w 11499847"/>
              <a:gd name="connsiteY77" fmla="*/ 1914692 h 2403475"/>
              <a:gd name="connsiteX78" fmla="*/ 6952903 w 11499847"/>
              <a:gd name="connsiteY78" fmla="*/ 1948356 h 2403475"/>
              <a:gd name="connsiteX79" fmla="*/ 6897556 w 11499847"/>
              <a:gd name="connsiteY79" fmla="*/ 1919501 h 2403475"/>
              <a:gd name="connsiteX80" fmla="*/ 6834243 w 11499847"/>
              <a:gd name="connsiteY80" fmla="*/ 1910301 h 2403475"/>
              <a:gd name="connsiteX81" fmla="*/ 6703424 w 11499847"/>
              <a:gd name="connsiteY81" fmla="*/ 1965084 h 2403475"/>
              <a:gd name="connsiteX82" fmla="*/ 6650384 w 11499847"/>
              <a:gd name="connsiteY82" fmla="*/ 2100368 h 2403475"/>
              <a:gd name="connsiteX83" fmla="*/ 6701957 w 11499847"/>
              <a:gd name="connsiteY83" fmla="*/ 2236070 h 2403475"/>
              <a:gd name="connsiteX84" fmla="*/ 6831308 w 11499847"/>
              <a:gd name="connsiteY84" fmla="*/ 2291062 h 2403475"/>
              <a:gd name="connsiteX85" fmla="*/ 6945984 w 11499847"/>
              <a:gd name="connsiteY85" fmla="*/ 2250498 h 2403475"/>
              <a:gd name="connsiteX86" fmla="*/ 6999863 w 11499847"/>
              <a:gd name="connsiteY86" fmla="*/ 2148460 h 2403475"/>
              <a:gd name="connsiteX87" fmla="*/ 6825438 w 11499847"/>
              <a:gd name="connsiteY87" fmla="*/ 2148460 h 2403475"/>
              <a:gd name="connsiteX88" fmla="*/ 6849128 w 11499847"/>
              <a:gd name="connsiteY88" fmla="*/ 2111241 h 2403475"/>
              <a:gd name="connsiteX89" fmla="*/ 6873028 w 11499847"/>
              <a:gd name="connsiteY89" fmla="*/ 2074022 h 2403475"/>
              <a:gd name="connsiteX90" fmla="*/ 7078061 w 11499847"/>
              <a:gd name="connsiteY90" fmla="*/ 2074022 h 2403475"/>
              <a:gd name="connsiteX91" fmla="*/ 7080787 w 11499847"/>
              <a:gd name="connsiteY91" fmla="*/ 2090540 h 2403475"/>
              <a:gd name="connsiteX92" fmla="*/ 7081835 w 11499847"/>
              <a:gd name="connsiteY92" fmla="*/ 2110613 h 2403475"/>
              <a:gd name="connsiteX93" fmla="*/ 7011813 w 11499847"/>
              <a:gd name="connsiteY93" fmla="*/ 2293362 h 2403475"/>
              <a:gd name="connsiteX94" fmla="*/ 6830470 w 11499847"/>
              <a:gd name="connsiteY94" fmla="*/ 2366963 h 2403475"/>
              <a:gd name="connsiteX95" fmla="*/ 6642417 w 11499847"/>
              <a:gd name="connsiteY95" fmla="*/ 2289389 h 2403475"/>
              <a:gd name="connsiteX96" fmla="*/ 6565897 w 11499847"/>
              <a:gd name="connsiteY96" fmla="*/ 2100368 h 2403475"/>
              <a:gd name="connsiteX97" fmla="*/ 6644514 w 11499847"/>
              <a:gd name="connsiteY97" fmla="*/ 1911346 h 2403475"/>
              <a:gd name="connsiteX98" fmla="*/ 6834872 w 11499847"/>
              <a:gd name="connsiteY98" fmla="*/ 1833563 h 2403475"/>
              <a:gd name="connsiteX99" fmla="*/ 501650 w 11499847"/>
              <a:gd name="connsiteY99" fmla="*/ 1403350 h 2403475"/>
              <a:gd name="connsiteX100" fmla="*/ 501650 w 11499847"/>
              <a:gd name="connsiteY100" fmla="*/ 1925638 h 2403475"/>
              <a:gd name="connsiteX101" fmla="*/ 842112 w 11499847"/>
              <a:gd name="connsiteY101" fmla="*/ 1925638 h 2403475"/>
              <a:gd name="connsiteX102" fmla="*/ 1182574 w 11499847"/>
              <a:gd name="connsiteY102" fmla="*/ 1925638 h 2403475"/>
              <a:gd name="connsiteX103" fmla="*/ 1375900 w 11499847"/>
              <a:gd name="connsiteY103" fmla="*/ 1849684 h 2403475"/>
              <a:gd name="connsiteX104" fmla="*/ 1455738 w 11499847"/>
              <a:gd name="connsiteY104" fmla="*/ 1662720 h 2403475"/>
              <a:gd name="connsiteX105" fmla="*/ 1375900 w 11499847"/>
              <a:gd name="connsiteY105" fmla="*/ 1477635 h 2403475"/>
              <a:gd name="connsiteX106" fmla="*/ 1182574 w 11499847"/>
              <a:gd name="connsiteY106" fmla="*/ 1403350 h 2403475"/>
              <a:gd name="connsiteX107" fmla="*/ 501650 w 11499847"/>
              <a:gd name="connsiteY107" fmla="*/ 1403350 h 2403475"/>
              <a:gd name="connsiteX108" fmla="*/ 7349808 w 11499847"/>
              <a:gd name="connsiteY108" fmla="*/ 1012825 h 2403475"/>
              <a:gd name="connsiteX109" fmla="*/ 7218292 w 11499847"/>
              <a:gd name="connsiteY109" fmla="*/ 1067952 h 2403475"/>
              <a:gd name="connsiteX110" fmla="*/ 7164385 w 11499847"/>
              <a:gd name="connsiteY110" fmla="*/ 1202427 h 2403475"/>
              <a:gd name="connsiteX111" fmla="*/ 7218292 w 11499847"/>
              <a:gd name="connsiteY111" fmla="*/ 1336903 h 2403475"/>
              <a:gd name="connsiteX112" fmla="*/ 7349808 w 11499847"/>
              <a:gd name="connsiteY112" fmla="*/ 1392238 h 2403475"/>
              <a:gd name="connsiteX113" fmla="*/ 7481953 w 11499847"/>
              <a:gd name="connsiteY113" fmla="*/ 1337320 h 2403475"/>
              <a:gd name="connsiteX114" fmla="*/ 7535860 w 11499847"/>
              <a:gd name="connsiteY114" fmla="*/ 1202427 h 2403475"/>
              <a:gd name="connsiteX115" fmla="*/ 7481534 w 11499847"/>
              <a:gd name="connsiteY115" fmla="*/ 1067952 h 2403475"/>
              <a:gd name="connsiteX116" fmla="*/ 7349808 w 11499847"/>
              <a:gd name="connsiteY116" fmla="*/ 1012825 h 2403475"/>
              <a:gd name="connsiteX117" fmla="*/ 10448922 w 11499847"/>
              <a:gd name="connsiteY117" fmla="*/ 946150 h 2403475"/>
              <a:gd name="connsiteX118" fmla="*/ 10552110 w 11499847"/>
              <a:gd name="connsiteY118" fmla="*/ 946150 h 2403475"/>
              <a:gd name="connsiteX119" fmla="*/ 10671172 w 11499847"/>
              <a:gd name="connsiteY119" fmla="*/ 1139825 h 2403475"/>
              <a:gd name="connsiteX120" fmla="*/ 10790235 w 11499847"/>
              <a:gd name="connsiteY120" fmla="*/ 1333501 h 2403475"/>
              <a:gd name="connsiteX121" fmla="*/ 10790235 w 11499847"/>
              <a:gd name="connsiteY121" fmla="*/ 946150 h 2403475"/>
              <a:gd name="connsiteX122" fmla="*/ 10869610 w 11499847"/>
              <a:gd name="connsiteY122" fmla="*/ 946150 h 2403475"/>
              <a:gd name="connsiteX123" fmla="*/ 10869610 w 11499847"/>
              <a:gd name="connsiteY123" fmla="*/ 1458913 h 2403475"/>
              <a:gd name="connsiteX124" fmla="*/ 10772772 w 11499847"/>
              <a:gd name="connsiteY124" fmla="*/ 1458913 h 2403475"/>
              <a:gd name="connsiteX125" fmla="*/ 10650535 w 11499847"/>
              <a:gd name="connsiteY125" fmla="*/ 1260475 h 2403475"/>
              <a:gd name="connsiteX126" fmla="*/ 10528297 w 11499847"/>
              <a:gd name="connsiteY126" fmla="*/ 1062038 h 2403475"/>
              <a:gd name="connsiteX127" fmla="*/ 10528297 w 11499847"/>
              <a:gd name="connsiteY127" fmla="*/ 1458913 h 2403475"/>
              <a:gd name="connsiteX128" fmla="*/ 10448922 w 11499847"/>
              <a:gd name="connsiteY128" fmla="*/ 1458913 h 2403475"/>
              <a:gd name="connsiteX129" fmla="*/ 10185397 w 11499847"/>
              <a:gd name="connsiteY129" fmla="*/ 946150 h 2403475"/>
              <a:gd name="connsiteX130" fmla="*/ 10267947 w 11499847"/>
              <a:gd name="connsiteY130" fmla="*/ 946150 h 2403475"/>
              <a:gd name="connsiteX131" fmla="*/ 10267947 w 11499847"/>
              <a:gd name="connsiteY131" fmla="*/ 1458913 h 2403475"/>
              <a:gd name="connsiteX132" fmla="*/ 10185397 w 11499847"/>
              <a:gd name="connsiteY132" fmla="*/ 1458913 h 2403475"/>
              <a:gd name="connsiteX133" fmla="*/ 9656760 w 11499847"/>
              <a:gd name="connsiteY133" fmla="*/ 946150 h 2403475"/>
              <a:gd name="connsiteX134" fmla="*/ 10059985 w 11499847"/>
              <a:gd name="connsiteY134" fmla="*/ 946150 h 2403475"/>
              <a:gd name="connsiteX135" fmla="*/ 10059985 w 11499847"/>
              <a:gd name="connsiteY135" fmla="*/ 1022350 h 2403475"/>
              <a:gd name="connsiteX136" fmla="*/ 9899648 w 11499847"/>
              <a:gd name="connsiteY136" fmla="*/ 1022350 h 2403475"/>
              <a:gd name="connsiteX137" fmla="*/ 9899648 w 11499847"/>
              <a:gd name="connsiteY137" fmla="*/ 1458913 h 2403475"/>
              <a:gd name="connsiteX138" fmla="*/ 9817098 w 11499847"/>
              <a:gd name="connsiteY138" fmla="*/ 1458913 h 2403475"/>
              <a:gd name="connsiteX139" fmla="*/ 9817098 w 11499847"/>
              <a:gd name="connsiteY139" fmla="*/ 1022350 h 2403475"/>
              <a:gd name="connsiteX140" fmla="*/ 9656760 w 11499847"/>
              <a:gd name="connsiteY140" fmla="*/ 1022350 h 2403475"/>
              <a:gd name="connsiteX141" fmla="*/ 9336085 w 11499847"/>
              <a:gd name="connsiteY141" fmla="*/ 946150 h 2403475"/>
              <a:gd name="connsiteX142" fmla="*/ 9418635 w 11499847"/>
              <a:gd name="connsiteY142" fmla="*/ 946150 h 2403475"/>
              <a:gd name="connsiteX143" fmla="*/ 9418635 w 11499847"/>
              <a:gd name="connsiteY143" fmla="*/ 1382713 h 2403475"/>
              <a:gd name="connsiteX144" fmla="*/ 9671048 w 11499847"/>
              <a:gd name="connsiteY144" fmla="*/ 1382713 h 2403475"/>
              <a:gd name="connsiteX145" fmla="*/ 9671048 w 11499847"/>
              <a:gd name="connsiteY145" fmla="*/ 1458913 h 2403475"/>
              <a:gd name="connsiteX146" fmla="*/ 9336085 w 11499847"/>
              <a:gd name="connsiteY146" fmla="*/ 1458913 h 2403475"/>
              <a:gd name="connsiteX147" fmla="*/ 8766172 w 11499847"/>
              <a:gd name="connsiteY147" fmla="*/ 946150 h 2403475"/>
              <a:gd name="connsiteX148" fmla="*/ 8848414 w 11499847"/>
              <a:gd name="connsiteY148" fmla="*/ 946150 h 2403475"/>
              <a:gd name="connsiteX149" fmla="*/ 8848414 w 11499847"/>
              <a:gd name="connsiteY149" fmla="*/ 1260391 h 2403475"/>
              <a:gd name="connsiteX150" fmla="*/ 8883900 w 11499847"/>
              <a:gd name="connsiteY150" fmla="*/ 1355146 h 2403475"/>
              <a:gd name="connsiteX151" fmla="*/ 8978249 w 11499847"/>
              <a:gd name="connsiteY151" fmla="*/ 1393718 h 2403475"/>
              <a:gd name="connsiteX152" fmla="*/ 9071972 w 11499847"/>
              <a:gd name="connsiteY152" fmla="*/ 1355146 h 2403475"/>
              <a:gd name="connsiteX153" fmla="*/ 9107457 w 11499847"/>
              <a:gd name="connsiteY153" fmla="*/ 1260391 h 2403475"/>
              <a:gd name="connsiteX154" fmla="*/ 9107457 w 11499847"/>
              <a:gd name="connsiteY154" fmla="*/ 946150 h 2403475"/>
              <a:gd name="connsiteX155" fmla="*/ 9188447 w 11499847"/>
              <a:gd name="connsiteY155" fmla="*/ 946150 h 2403475"/>
              <a:gd name="connsiteX156" fmla="*/ 9188447 w 11499847"/>
              <a:gd name="connsiteY156" fmla="*/ 1261230 h 2403475"/>
              <a:gd name="connsiteX157" fmla="*/ 9128539 w 11499847"/>
              <a:gd name="connsiteY157" fmla="*/ 1410489 h 2403475"/>
              <a:gd name="connsiteX158" fmla="*/ 8977623 w 11499847"/>
              <a:gd name="connsiteY158" fmla="*/ 1470025 h 2403475"/>
              <a:gd name="connsiteX159" fmla="*/ 8826497 w 11499847"/>
              <a:gd name="connsiteY159" fmla="*/ 1410489 h 2403475"/>
              <a:gd name="connsiteX160" fmla="*/ 8766172 w 11499847"/>
              <a:gd name="connsiteY160" fmla="*/ 1261230 h 2403475"/>
              <a:gd name="connsiteX161" fmla="*/ 8766172 w 11499847"/>
              <a:gd name="connsiteY161" fmla="*/ 946150 h 2403475"/>
              <a:gd name="connsiteX162" fmla="*/ 7737472 w 11499847"/>
              <a:gd name="connsiteY162" fmla="*/ 946150 h 2403475"/>
              <a:gd name="connsiteX163" fmla="*/ 7839072 w 11499847"/>
              <a:gd name="connsiteY163" fmla="*/ 946150 h 2403475"/>
              <a:gd name="connsiteX164" fmla="*/ 7958134 w 11499847"/>
              <a:gd name="connsiteY164" fmla="*/ 1139825 h 2403475"/>
              <a:gd name="connsiteX165" fmla="*/ 8077197 w 11499847"/>
              <a:gd name="connsiteY165" fmla="*/ 1333501 h 2403475"/>
              <a:gd name="connsiteX166" fmla="*/ 8077197 w 11499847"/>
              <a:gd name="connsiteY166" fmla="*/ 946150 h 2403475"/>
              <a:gd name="connsiteX167" fmla="*/ 8156572 w 11499847"/>
              <a:gd name="connsiteY167" fmla="*/ 946150 h 2403475"/>
              <a:gd name="connsiteX168" fmla="*/ 8156572 w 11499847"/>
              <a:gd name="connsiteY168" fmla="*/ 1458913 h 2403475"/>
              <a:gd name="connsiteX169" fmla="*/ 8061322 w 11499847"/>
              <a:gd name="connsiteY169" fmla="*/ 1458913 h 2403475"/>
              <a:gd name="connsiteX170" fmla="*/ 7939084 w 11499847"/>
              <a:gd name="connsiteY170" fmla="*/ 1260475 h 2403475"/>
              <a:gd name="connsiteX171" fmla="*/ 7815259 w 11499847"/>
              <a:gd name="connsiteY171" fmla="*/ 1062038 h 2403475"/>
              <a:gd name="connsiteX172" fmla="*/ 7815259 w 11499847"/>
              <a:gd name="connsiteY172" fmla="*/ 1458913 h 2403475"/>
              <a:gd name="connsiteX173" fmla="*/ 7737472 w 11499847"/>
              <a:gd name="connsiteY173" fmla="*/ 1458913 h 2403475"/>
              <a:gd name="connsiteX174" fmla="*/ 11253544 w 11499847"/>
              <a:gd name="connsiteY174" fmla="*/ 936625 h 2403475"/>
              <a:gd name="connsiteX175" fmla="*/ 11340315 w 11499847"/>
              <a:gd name="connsiteY175" fmla="*/ 948334 h 2403475"/>
              <a:gd name="connsiteX176" fmla="*/ 11414331 w 11499847"/>
              <a:gd name="connsiteY176" fmla="*/ 984090 h 2403475"/>
              <a:gd name="connsiteX177" fmla="*/ 11392795 w 11499847"/>
              <a:gd name="connsiteY177" fmla="*/ 1017545 h 2403475"/>
              <a:gd name="connsiteX178" fmla="*/ 11371260 w 11499847"/>
              <a:gd name="connsiteY178" fmla="*/ 1051209 h 2403475"/>
              <a:gd name="connsiteX179" fmla="*/ 11316270 w 11499847"/>
              <a:gd name="connsiteY179" fmla="*/ 1022354 h 2403475"/>
              <a:gd name="connsiteX180" fmla="*/ 11252917 w 11499847"/>
              <a:gd name="connsiteY180" fmla="*/ 1013363 h 2403475"/>
              <a:gd name="connsiteX181" fmla="*/ 11122657 w 11499847"/>
              <a:gd name="connsiteY181" fmla="*/ 1067936 h 2403475"/>
              <a:gd name="connsiteX182" fmla="*/ 11069549 w 11499847"/>
              <a:gd name="connsiteY182" fmla="*/ 1203221 h 2403475"/>
              <a:gd name="connsiteX183" fmla="*/ 11120984 w 11499847"/>
              <a:gd name="connsiteY183" fmla="*/ 1338923 h 2403475"/>
              <a:gd name="connsiteX184" fmla="*/ 11249990 w 11499847"/>
              <a:gd name="connsiteY184" fmla="*/ 1394124 h 2403475"/>
              <a:gd name="connsiteX185" fmla="*/ 11364360 w 11499847"/>
              <a:gd name="connsiteY185" fmla="*/ 1353350 h 2403475"/>
              <a:gd name="connsiteX186" fmla="*/ 11418095 w 11499847"/>
              <a:gd name="connsiteY186" fmla="*/ 1251521 h 2403475"/>
              <a:gd name="connsiteX187" fmla="*/ 11244136 w 11499847"/>
              <a:gd name="connsiteY187" fmla="*/ 1251521 h 2403475"/>
              <a:gd name="connsiteX188" fmla="*/ 11267971 w 11499847"/>
              <a:gd name="connsiteY188" fmla="*/ 1214303 h 2403475"/>
              <a:gd name="connsiteX189" fmla="*/ 11291598 w 11499847"/>
              <a:gd name="connsiteY189" fmla="*/ 1177084 h 2403475"/>
              <a:gd name="connsiteX190" fmla="*/ 11496083 w 11499847"/>
              <a:gd name="connsiteY190" fmla="*/ 1177084 h 2403475"/>
              <a:gd name="connsiteX191" fmla="*/ 11498802 w 11499847"/>
              <a:gd name="connsiteY191" fmla="*/ 1193393 h 2403475"/>
              <a:gd name="connsiteX192" fmla="*/ 11499847 w 11499847"/>
              <a:gd name="connsiteY192" fmla="*/ 1213466 h 2403475"/>
              <a:gd name="connsiteX193" fmla="*/ 11430222 w 11499847"/>
              <a:gd name="connsiteY193" fmla="*/ 1396215 h 2403475"/>
              <a:gd name="connsiteX194" fmla="*/ 11249154 w 11499847"/>
              <a:gd name="connsiteY194" fmla="*/ 1470025 h 2403475"/>
              <a:gd name="connsiteX195" fmla="*/ 11061813 w 11499847"/>
              <a:gd name="connsiteY195" fmla="*/ 1392242 h 2403475"/>
              <a:gd name="connsiteX196" fmla="*/ 10985497 w 11499847"/>
              <a:gd name="connsiteY196" fmla="*/ 1203221 h 2403475"/>
              <a:gd name="connsiteX197" fmla="*/ 11063695 w 11499847"/>
              <a:gd name="connsiteY197" fmla="*/ 1014408 h 2403475"/>
              <a:gd name="connsiteX198" fmla="*/ 11253544 w 11499847"/>
              <a:gd name="connsiteY198" fmla="*/ 936625 h 2403475"/>
              <a:gd name="connsiteX199" fmla="*/ 8471697 w 11499847"/>
              <a:gd name="connsiteY199" fmla="*/ 936625 h 2403475"/>
              <a:gd name="connsiteX200" fmla="*/ 8556850 w 11499847"/>
              <a:gd name="connsiteY200" fmla="*/ 949798 h 2403475"/>
              <a:gd name="connsiteX201" fmla="*/ 8626729 w 11499847"/>
              <a:gd name="connsiteY201" fmla="*/ 984717 h 2403475"/>
              <a:gd name="connsiteX202" fmla="*/ 8606225 w 11499847"/>
              <a:gd name="connsiteY202" fmla="*/ 1017336 h 2403475"/>
              <a:gd name="connsiteX203" fmla="*/ 8585722 w 11499847"/>
              <a:gd name="connsiteY203" fmla="*/ 1049745 h 2403475"/>
              <a:gd name="connsiteX204" fmla="*/ 8528605 w 11499847"/>
              <a:gd name="connsiteY204" fmla="*/ 1021099 h 2403475"/>
              <a:gd name="connsiteX205" fmla="*/ 8471070 w 11499847"/>
              <a:gd name="connsiteY205" fmla="*/ 1011063 h 2403475"/>
              <a:gd name="connsiteX206" fmla="*/ 8404328 w 11499847"/>
              <a:gd name="connsiteY206" fmla="*/ 1032181 h 2403475"/>
              <a:gd name="connsiteX207" fmla="*/ 8382570 w 11499847"/>
              <a:gd name="connsiteY207" fmla="*/ 1084246 h 2403475"/>
              <a:gd name="connsiteX208" fmla="*/ 8412697 w 11499847"/>
              <a:gd name="connsiteY208" fmla="*/ 1135474 h 2403475"/>
              <a:gd name="connsiteX209" fmla="*/ 8493038 w 11499847"/>
              <a:gd name="connsiteY209" fmla="*/ 1165165 h 2403475"/>
              <a:gd name="connsiteX210" fmla="*/ 8600786 w 11499847"/>
              <a:gd name="connsiteY210" fmla="*/ 1212421 h 2403475"/>
              <a:gd name="connsiteX211" fmla="*/ 8648697 w 11499847"/>
              <a:gd name="connsiteY211" fmla="*/ 1314250 h 2403475"/>
              <a:gd name="connsiteX212" fmla="*/ 8601413 w 11499847"/>
              <a:gd name="connsiteY212" fmla="*/ 1425906 h 2403475"/>
              <a:gd name="connsiteX213" fmla="*/ 8468140 w 11499847"/>
              <a:gd name="connsiteY213" fmla="*/ 1470025 h 2403475"/>
              <a:gd name="connsiteX214" fmla="*/ 8363531 w 11499847"/>
              <a:gd name="connsiteY214" fmla="*/ 1452461 h 2403475"/>
              <a:gd name="connsiteX215" fmla="*/ 8286747 w 11499847"/>
              <a:gd name="connsiteY215" fmla="*/ 1411479 h 2403475"/>
              <a:gd name="connsiteX216" fmla="*/ 8307251 w 11499847"/>
              <a:gd name="connsiteY216" fmla="*/ 1379069 h 2403475"/>
              <a:gd name="connsiteX217" fmla="*/ 8327754 w 11499847"/>
              <a:gd name="connsiteY217" fmla="*/ 1346450 h 2403475"/>
              <a:gd name="connsiteX218" fmla="*/ 8395541 w 11499847"/>
              <a:gd name="connsiteY218" fmla="*/ 1381578 h 2403475"/>
              <a:gd name="connsiteX219" fmla="*/ 8468768 w 11499847"/>
              <a:gd name="connsiteY219" fmla="*/ 1395378 h 2403475"/>
              <a:gd name="connsiteX220" fmla="*/ 8541367 w 11499847"/>
              <a:gd name="connsiteY220" fmla="*/ 1373633 h 2403475"/>
              <a:gd name="connsiteX221" fmla="*/ 8566055 w 11499847"/>
              <a:gd name="connsiteY221" fmla="*/ 1319477 h 2403475"/>
              <a:gd name="connsiteX222" fmla="*/ 8535509 w 11499847"/>
              <a:gd name="connsiteY222" fmla="*/ 1268458 h 2403475"/>
              <a:gd name="connsiteX223" fmla="*/ 8455587 w 11499847"/>
              <a:gd name="connsiteY223" fmla="*/ 1238348 h 2403475"/>
              <a:gd name="connsiteX224" fmla="*/ 8347630 w 11499847"/>
              <a:gd name="connsiteY224" fmla="*/ 1191511 h 2403475"/>
              <a:gd name="connsiteX225" fmla="*/ 8299928 w 11499847"/>
              <a:gd name="connsiteY225" fmla="*/ 1089264 h 2403475"/>
              <a:gd name="connsiteX226" fmla="*/ 8345329 w 11499847"/>
              <a:gd name="connsiteY226" fmla="*/ 979489 h 2403475"/>
              <a:gd name="connsiteX227" fmla="*/ 8471697 w 11499847"/>
              <a:gd name="connsiteY227" fmla="*/ 936625 h 2403475"/>
              <a:gd name="connsiteX228" fmla="*/ 7349808 w 11499847"/>
              <a:gd name="connsiteY228" fmla="*/ 936625 h 2403475"/>
              <a:gd name="connsiteX229" fmla="*/ 7541183 w 11499847"/>
              <a:gd name="connsiteY229" fmla="*/ 1014826 h 2403475"/>
              <a:gd name="connsiteX230" fmla="*/ 7619997 w 11499847"/>
              <a:gd name="connsiteY230" fmla="*/ 1203221 h 2403475"/>
              <a:gd name="connsiteX231" fmla="*/ 7541183 w 11499847"/>
              <a:gd name="connsiteY231" fmla="*/ 1391615 h 2403475"/>
              <a:gd name="connsiteX232" fmla="*/ 7349808 w 11499847"/>
              <a:gd name="connsiteY232" fmla="*/ 1470025 h 2403475"/>
              <a:gd name="connsiteX233" fmla="*/ 7158642 w 11499847"/>
              <a:gd name="connsiteY233" fmla="*/ 1391615 h 2403475"/>
              <a:gd name="connsiteX234" fmla="*/ 7080247 w 11499847"/>
              <a:gd name="connsiteY234" fmla="*/ 1203221 h 2403475"/>
              <a:gd name="connsiteX235" fmla="*/ 7158642 w 11499847"/>
              <a:gd name="connsiteY235" fmla="*/ 1014826 h 2403475"/>
              <a:gd name="connsiteX236" fmla="*/ 7349808 w 11499847"/>
              <a:gd name="connsiteY236" fmla="*/ 936625 h 2403475"/>
              <a:gd name="connsiteX237" fmla="*/ 6837427 w 11499847"/>
              <a:gd name="connsiteY237" fmla="*/ 936625 h 2403475"/>
              <a:gd name="connsiteX238" fmla="*/ 6932756 w 11499847"/>
              <a:gd name="connsiteY238" fmla="*/ 951680 h 2403475"/>
              <a:gd name="connsiteX239" fmla="*/ 7008810 w 11499847"/>
              <a:gd name="connsiteY239" fmla="*/ 993499 h 2403475"/>
              <a:gd name="connsiteX240" fmla="*/ 6987439 w 11499847"/>
              <a:gd name="connsiteY240" fmla="*/ 1026745 h 2403475"/>
              <a:gd name="connsiteX241" fmla="*/ 6966278 w 11499847"/>
              <a:gd name="connsiteY241" fmla="*/ 1059991 h 2403475"/>
              <a:gd name="connsiteX242" fmla="*/ 6904891 w 11499847"/>
              <a:gd name="connsiteY242" fmla="*/ 1024863 h 2403475"/>
              <a:gd name="connsiteX243" fmla="*/ 6833027 w 11499847"/>
              <a:gd name="connsiteY243" fmla="*/ 1012526 h 2403475"/>
              <a:gd name="connsiteX244" fmla="*/ 6703338 w 11499847"/>
              <a:gd name="connsiteY244" fmla="*/ 1067727 h 2403475"/>
              <a:gd name="connsiteX245" fmla="*/ 6649912 w 11499847"/>
              <a:gd name="connsiteY245" fmla="*/ 1203221 h 2403475"/>
              <a:gd name="connsiteX246" fmla="*/ 6703338 w 11499847"/>
              <a:gd name="connsiteY246" fmla="*/ 1338923 h 2403475"/>
              <a:gd name="connsiteX247" fmla="*/ 6833027 w 11499847"/>
              <a:gd name="connsiteY247" fmla="*/ 1393915 h 2403475"/>
              <a:gd name="connsiteX248" fmla="*/ 6904891 w 11499847"/>
              <a:gd name="connsiteY248" fmla="*/ 1381787 h 2403475"/>
              <a:gd name="connsiteX249" fmla="*/ 6966278 w 11499847"/>
              <a:gd name="connsiteY249" fmla="*/ 1346450 h 2403475"/>
              <a:gd name="connsiteX250" fmla="*/ 6987439 w 11499847"/>
              <a:gd name="connsiteY250" fmla="*/ 1379696 h 2403475"/>
              <a:gd name="connsiteX251" fmla="*/ 7008810 w 11499847"/>
              <a:gd name="connsiteY251" fmla="*/ 1412942 h 2403475"/>
              <a:gd name="connsiteX252" fmla="*/ 6932756 w 11499847"/>
              <a:gd name="connsiteY252" fmla="*/ 1454970 h 2403475"/>
              <a:gd name="connsiteX253" fmla="*/ 6837427 w 11499847"/>
              <a:gd name="connsiteY253" fmla="*/ 1470025 h 2403475"/>
              <a:gd name="connsiteX254" fmla="*/ 6644674 w 11499847"/>
              <a:gd name="connsiteY254" fmla="*/ 1392242 h 2403475"/>
              <a:gd name="connsiteX255" fmla="*/ 6565897 w 11499847"/>
              <a:gd name="connsiteY255" fmla="*/ 1203221 h 2403475"/>
              <a:gd name="connsiteX256" fmla="*/ 6644674 w 11499847"/>
              <a:gd name="connsiteY256" fmla="*/ 1014408 h 2403475"/>
              <a:gd name="connsiteX257" fmla="*/ 6837427 w 11499847"/>
              <a:gd name="connsiteY257" fmla="*/ 936625 h 2403475"/>
              <a:gd name="connsiteX258" fmla="*/ 501650 w 11499847"/>
              <a:gd name="connsiteY258" fmla="*/ 477838 h 2403475"/>
              <a:gd name="connsiteX259" fmla="*/ 501650 w 11499847"/>
              <a:gd name="connsiteY259" fmla="*/ 981076 h 2403475"/>
              <a:gd name="connsiteX260" fmla="*/ 786010 w 11499847"/>
              <a:gd name="connsiteY260" fmla="*/ 981076 h 2403475"/>
              <a:gd name="connsiteX261" fmla="*/ 1070579 w 11499847"/>
              <a:gd name="connsiteY261" fmla="*/ 981076 h 2403475"/>
              <a:gd name="connsiteX262" fmla="*/ 1253188 w 11499847"/>
              <a:gd name="connsiteY262" fmla="*/ 908588 h 2403475"/>
              <a:gd name="connsiteX263" fmla="*/ 1327150 w 11499847"/>
              <a:gd name="connsiteY263" fmla="*/ 727681 h 2403475"/>
              <a:gd name="connsiteX264" fmla="*/ 1253188 w 11499847"/>
              <a:gd name="connsiteY264" fmla="*/ 548446 h 2403475"/>
              <a:gd name="connsiteX265" fmla="*/ 1070579 w 11499847"/>
              <a:gd name="connsiteY265" fmla="*/ 477838 h 2403475"/>
              <a:gd name="connsiteX266" fmla="*/ 501650 w 11499847"/>
              <a:gd name="connsiteY266" fmla="*/ 477838 h 2403475"/>
              <a:gd name="connsiteX267" fmla="*/ 6675435 w 11499847"/>
              <a:gd name="connsiteY267" fmla="*/ 336550 h 2403475"/>
              <a:gd name="connsiteX268" fmla="*/ 6675435 w 11499847"/>
              <a:gd name="connsiteY268" fmla="*/ 487363 h 2403475"/>
              <a:gd name="connsiteX269" fmla="*/ 6808467 w 11499847"/>
              <a:gd name="connsiteY269" fmla="*/ 487363 h 2403475"/>
              <a:gd name="connsiteX270" fmla="*/ 6865570 w 11499847"/>
              <a:gd name="connsiteY270" fmla="*/ 465370 h 2403475"/>
              <a:gd name="connsiteX271" fmla="*/ 6888160 w 11499847"/>
              <a:gd name="connsiteY271" fmla="*/ 411957 h 2403475"/>
              <a:gd name="connsiteX272" fmla="*/ 6865570 w 11499847"/>
              <a:gd name="connsiteY272" fmla="*/ 358334 h 2403475"/>
              <a:gd name="connsiteX273" fmla="*/ 6808467 w 11499847"/>
              <a:gd name="connsiteY273" fmla="*/ 336550 h 2403475"/>
              <a:gd name="connsiteX274" fmla="*/ 6675435 w 11499847"/>
              <a:gd name="connsiteY274" fmla="*/ 336550 h 2403475"/>
              <a:gd name="connsiteX275" fmla="*/ 6675435 w 11499847"/>
              <a:gd name="connsiteY275" fmla="*/ 122238 h 2403475"/>
              <a:gd name="connsiteX276" fmla="*/ 6675435 w 11499847"/>
              <a:gd name="connsiteY276" fmla="*/ 265113 h 2403475"/>
              <a:gd name="connsiteX277" fmla="*/ 6795279 w 11499847"/>
              <a:gd name="connsiteY277" fmla="*/ 265113 h 2403475"/>
              <a:gd name="connsiteX278" fmla="*/ 6848404 w 11499847"/>
              <a:gd name="connsiteY278" fmla="*/ 244673 h 2403475"/>
              <a:gd name="connsiteX279" fmla="*/ 6869110 w 11499847"/>
              <a:gd name="connsiteY279" fmla="*/ 193571 h 2403475"/>
              <a:gd name="connsiteX280" fmla="*/ 6848404 w 11499847"/>
              <a:gd name="connsiteY280" fmla="*/ 142679 h 2403475"/>
              <a:gd name="connsiteX281" fmla="*/ 6795279 w 11499847"/>
              <a:gd name="connsiteY281" fmla="*/ 122238 h 2403475"/>
              <a:gd name="connsiteX282" fmla="*/ 6675435 w 11499847"/>
              <a:gd name="connsiteY282" fmla="*/ 122238 h 2403475"/>
              <a:gd name="connsiteX283" fmla="*/ 8850791 w 11499847"/>
              <a:gd name="connsiteY283" fmla="*/ 114300 h 2403475"/>
              <a:gd name="connsiteX284" fmla="*/ 8719837 w 11499847"/>
              <a:gd name="connsiteY284" fmla="*/ 169657 h 2403475"/>
              <a:gd name="connsiteX285" fmla="*/ 8666160 w 11499847"/>
              <a:gd name="connsiteY285" fmla="*/ 304905 h 2403475"/>
              <a:gd name="connsiteX286" fmla="*/ 8719837 w 11499847"/>
              <a:gd name="connsiteY286" fmla="*/ 439943 h 2403475"/>
              <a:gd name="connsiteX287" fmla="*/ 8850791 w 11499847"/>
              <a:gd name="connsiteY287" fmla="*/ 495300 h 2403475"/>
              <a:gd name="connsiteX288" fmla="*/ 8982163 w 11499847"/>
              <a:gd name="connsiteY288" fmla="*/ 440153 h 2403475"/>
              <a:gd name="connsiteX289" fmla="*/ 9036048 w 11499847"/>
              <a:gd name="connsiteY289" fmla="*/ 304905 h 2403475"/>
              <a:gd name="connsiteX290" fmla="*/ 8981954 w 11499847"/>
              <a:gd name="connsiteY290" fmla="*/ 169657 h 2403475"/>
              <a:gd name="connsiteX291" fmla="*/ 8850791 w 11499847"/>
              <a:gd name="connsiteY291" fmla="*/ 114300 h 2403475"/>
              <a:gd name="connsiteX292" fmla="*/ 7335415 w 11499847"/>
              <a:gd name="connsiteY292" fmla="*/ 114300 h 2403475"/>
              <a:gd name="connsiteX293" fmla="*/ 7203974 w 11499847"/>
              <a:gd name="connsiteY293" fmla="*/ 169657 h 2403475"/>
              <a:gd name="connsiteX294" fmla="*/ 7150097 w 11499847"/>
              <a:gd name="connsiteY294" fmla="*/ 304905 h 2403475"/>
              <a:gd name="connsiteX295" fmla="*/ 7203974 w 11499847"/>
              <a:gd name="connsiteY295" fmla="*/ 439943 h 2403475"/>
              <a:gd name="connsiteX296" fmla="*/ 7335415 w 11499847"/>
              <a:gd name="connsiteY296" fmla="*/ 495300 h 2403475"/>
              <a:gd name="connsiteX297" fmla="*/ 7467486 w 11499847"/>
              <a:gd name="connsiteY297" fmla="*/ 440153 h 2403475"/>
              <a:gd name="connsiteX298" fmla="*/ 7521572 w 11499847"/>
              <a:gd name="connsiteY298" fmla="*/ 304905 h 2403475"/>
              <a:gd name="connsiteX299" fmla="*/ 7467067 w 11499847"/>
              <a:gd name="connsiteY299" fmla="*/ 169657 h 2403475"/>
              <a:gd name="connsiteX300" fmla="*/ 7335415 w 11499847"/>
              <a:gd name="connsiteY300" fmla="*/ 114300 h 2403475"/>
              <a:gd name="connsiteX301" fmla="*/ 9237660 w 11499847"/>
              <a:gd name="connsiteY301" fmla="*/ 49213 h 2403475"/>
              <a:gd name="connsiteX302" fmla="*/ 9339260 w 11499847"/>
              <a:gd name="connsiteY302" fmla="*/ 49213 h 2403475"/>
              <a:gd name="connsiteX303" fmla="*/ 9458322 w 11499847"/>
              <a:gd name="connsiteY303" fmla="*/ 242888 h 2403475"/>
              <a:gd name="connsiteX304" fmla="*/ 9578972 w 11499847"/>
              <a:gd name="connsiteY304" fmla="*/ 436563 h 2403475"/>
              <a:gd name="connsiteX305" fmla="*/ 9578972 w 11499847"/>
              <a:gd name="connsiteY305" fmla="*/ 49213 h 2403475"/>
              <a:gd name="connsiteX306" fmla="*/ 9656760 w 11499847"/>
              <a:gd name="connsiteY306" fmla="*/ 49213 h 2403475"/>
              <a:gd name="connsiteX307" fmla="*/ 9656760 w 11499847"/>
              <a:gd name="connsiteY307" fmla="*/ 560388 h 2403475"/>
              <a:gd name="connsiteX308" fmla="*/ 9561510 w 11499847"/>
              <a:gd name="connsiteY308" fmla="*/ 560388 h 2403475"/>
              <a:gd name="connsiteX309" fmla="*/ 9439272 w 11499847"/>
              <a:gd name="connsiteY309" fmla="*/ 363538 h 2403475"/>
              <a:gd name="connsiteX310" fmla="*/ 9317035 w 11499847"/>
              <a:gd name="connsiteY310" fmla="*/ 165101 h 2403475"/>
              <a:gd name="connsiteX311" fmla="*/ 9317035 w 11499847"/>
              <a:gd name="connsiteY311" fmla="*/ 560388 h 2403475"/>
              <a:gd name="connsiteX312" fmla="*/ 9237660 w 11499847"/>
              <a:gd name="connsiteY312" fmla="*/ 560388 h 2403475"/>
              <a:gd name="connsiteX313" fmla="*/ 8126410 w 11499847"/>
              <a:gd name="connsiteY313" fmla="*/ 49213 h 2403475"/>
              <a:gd name="connsiteX314" fmla="*/ 8529635 w 11499847"/>
              <a:gd name="connsiteY314" fmla="*/ 49213 h 2403475"/>
              <a:gd name="connsiteX315" fmla="*/ 8529635 w 11499847"/>
              <a:gd name="connsiteY315" fmla="*/ 125413 h 2403475"/>
              <a:gd name="connsiteX316" fmla="*/ 8369298 w 11499847"/>
              <a:gd name="connsiteY316" fmla="*/ 125413 h 2403475"/>
              <a:gd name="connsiteX317" fmla="*/ 8369298 w 11499847"/>
              <a:gd name="connsiteY317" fmla="*/ 560388 h 2403475"/>
              <a:gd name="connsiteX318" fmla="*/ 8285160 w 11499847"/>
              <a:gd name="connsiteY318" fmla="*/ 560388 h 2403475"/>
              <a:gd name="connsiteX319" fmla="*/ 8285160 w 11499847"/>
              <a:gd name="connsiteY319" fmla="*/ 125413 h 2403475"/>
              <a:gd name="connsiteX320" fmla="*/ 8126410 w 11499847"/>
              <a:gd name="connsiteY320" fmla="*/ 125413 h 2403475"/>
              <a:gd name="connsiteX321" fmla="*/ 6592885 w 11499847"/>
              <a:gd name="connsiteY321" fmla="*/ 49213 h 2403475"/>
              <a:gd name="connsiteX322" fmla="*/ 6795851 w 11499847"/>
              <a:gd name="connsiteY322" fmla="*/ 49213 h 2403475"/>
              <a:gd name="connsiteX323" fmla="*/ 6907775 w 11499847"/>
              <a:gd name="connsiteY323" fmla="*/ 87875 h 2403475"/>
              <a:gd name="connsiteX324" fmla="*/ 6952670 w 11499847"/>
              <a:gd name="connsiteY324" fmla="*/ 185680 h 2403475"/>
              <a:gd name="connsiteX325" fmla="*/ 6936382 w 11499847"/>
              <a:gd name="connsiteY325" fmla="*/ 245658 h 2403475"/>
              <a:gd name="connsiteX326" fmla="*/ 6892114 w 11499847"/>
              <a:gd name="connsiteY326" fmla="*/ 288709 h 2403475"/>
              <a:gd name="connsiteX327" fmla="*/ 6950791 w 11499847"/>
              <a:gd name="connsiteY327" fmla="*/ 339492 h 2403475"/>
              <a:gd name="connsiteX328" fmla="*/ 6972298 w 11499847"/>
              <a:gd name="connsiteY328" fmla="*/ 412845 h 2403475"/>
              <a:gd name="connsiteX329" fmla="*/ 6926359 w 11499847"/>
              <a:gd name="connsiteY329" fmla="*/ 517546 h 2403475"/>
              <a:gd name="connsiteX330" fmla="*/ 6808798 w 11499847"/>
              <a:gd name="connsiteY330" fmla="*/ 560388 h 2403475"/>
              <a:gd name="connsiteX331" fmla="*/ 6592885 w 11499847"/>
              <a:gd name="connsiteY331" fmla="*/ 560388 h 2403475"/>
              <a:gd name="connsiteX332" fmla="*/ 6592885 w 11499847"/>
              <a:gd name="connsiteY332" fmla="*/ 49213 h 2403475"/>
              <a:gd name="connsiteX333" fmla="*/ 8850790 w 11499847"/>
              <a:gd name="connsiteY333" fmla="*/ 38100 h 2403475"/>
              <a:gd name="connsiteX334" fmla="*/ 9041603 w 11499847"/>
              <a:gd name="connsiteY334" fmla="*/ 116301 h 2403475"/>
              <a:gd name="connsiteX335" fmla="*/ 9120185 w 11499847"/>
              <a:gd name="connsiteY335" fmla="*/ 304905 h 2403475"/>
              <a:gd name="connsiteX336" fmla="*/ 9041603 w 11499847"/>
              <a:gd name="connsiteY336" fmla="*/ 493090 h 2403475"/>
              <a:gd name="connsiteX337" fmla="*/ 8850790 w 11499847"/>
              <a:gd name="connsiteY337" fmla="*/ 571500 h 2403475"/>
              <a:gd name="connsiteX338" fmla="*/ 8660186 w 11499847"/>
              <a:gd name="connsiteY338" fmla="*/ 493090 h 2403475"/>
              <a:gd name="connsiteX339" fmla="*/ 8582022 w 11499847"/>
              <a:gd name="connsiteY339" fmla="*/ 304905 h 2403475"/>
              <a:gd name="connsiteX340" fmla="*/ 8660186 w 11499847"/>
              <a:gd name="connsiteY340" fmla="*/ 116301 h 2403475"/>
              <a:gd name="connsiteX341" fmla="*/ 8850790 w 11499847"/>
              <a:gd name="connsiteY341" fmla="*/ 38100 h 2403475"/>
              <a:gd name="connsiteX342" fmla="*/ 7870035 w 11499847"/>
              <a:gd name="connsiteY342" fmla="*/ 38100 h 2403475"/>
              <a:gd name="connsiteX343" fmla="*/ 7871499 w 11499847"/>
              <a:gd name="connsiteY343" fmla="*/ 38100 h 2403475"/>
              <a:gd name="connsiteX344" fmla="*/ 7955187 w 11499847"/>
              <a:gd name="connsiteY344" fmla="*/ 51273 h 2403475"/>
              <a:gd name="connsiteX345" fmla="*/ 8025067 w 11499847"/>
              <a:gd name="connsiteY345" fmla="*/ 86401 h 2403475"/>
              <a:gd name="connsiteX346" fmla="*/ 8004563 w 11499847"/>
              <a:gd name="connsiteY346" fmla="*/ 118811 h 2403475"/>
              <a:gd name="connsiteX347" fmla="*/ 7984060 w 11499847"/>
              <a:gd name="connsiteY347" fmla="*/ 151429 h 2403475"/>
              <a:gd name="connsiteX348" fmla="*/ 7926943 w 11499847"/>
              <a:gd name="connsiteY348" fmla="*/ 122574 h 2403475"/>
              <a:gd name="connsiteX349" fmla="*/ 7869198 w 11499847"/>
              <a:gd name="connsiteY349" fmla="*/ 112538 h 2403475"/>
              <a:gd name="connsiteX350" fmla="*/ 7802666 w 11499847"/>
              <a:gd name="connsiteY350" fmla="*/ 133865 h 2403475"/>
              <a:gd name="connsiteX351" fmla="*/ 7780907 w 11499847"/>
              <a:gd name="connsiteY351" fmla="*/ 185721 h 2403475"/>
              <a:gd name="connsiteX352" fmla="*/ 7811035 w 11499847"/>
              <a:gd name="connsiteY352" fmla="*/ 236949 h 2403475"/>
              <a:gd name="connsiteX353" fmla="*/ 7891166 w 11499847"/>
              <a:gd name="connsiteY353" fmla="*/ 266849 h 2403475"/>
              <a:gd name="connsiteX354" fmla="*/ 7998914 w 11499847"/>
              <a:gd name="connsiteY354" fmla="*/ 313896 h 2403475"/>
              <a:gd name="connsiteX355" fmla="*/ 8047035 w 11499847"/>
              <a:gd name="connsiteY355" fmla="*/ 415934 h 2403475"/>
              <a:gd name="connsiteX356" fmla="*/ 7999751 w 11499847"/>
              <a:gd name="connsiteY356" fmla="*/ 527381 h 2403475"/>
              <a:gd name="connsiteX357" fmla="*/ 7866478 w 11499847"/>
              <a:gd name="connsiteY357" fmla="*/ 571500 h 2403475"/>
              <a:gd name="connsiteX358" fmla="*/ 7761659 w 11499847"/>
              <a:gd name="connsiteY358" fmla="*/ 554145 h 2403475"/>
              <a:gd name="connsiteX359" fmla="*/ 7685085 w 11499847"/>
              <a:gd name="connsiteY359" fmla="*/ 512954 h 2403475"/>
              <a:gd name="connsiteX360" fmla="*/ 7725883 w 11499847"/>
              <a:gd name="connsiteY360" fmla="*/ 447925 h 2403475"/>
              <a:gd name="connsiteX361" fmla="*/ 7793879 w 11499847"/>
              <a:gd name="connsiteY361" fmla="*/ 483053 h 2403475"/>
              <a:gd name="connsiteX362" fmla="*/ 7867106 w 11499847"/>
              <a:gd name="connsiteY362" fmla="*/ 497063 h 2403475"/>
              <a:gd name="connsiteX363" fmla="*/ 7939496 w 11499847"/>
              <a:gd name="connsiteY363" fmla="*/ 475108 h 2403475"/>
              <a:gd name="connsiteX364" fmla="*/ 7964393 w 11499847"/>
              <a:gd name="connsiteY364" fmla="*/ 420952 h 2403475"/>
              <a:gd name="connsiteX365" fmla="*/ 7933847 w 11499847"/>
              <a:gd name="connsiteY365" fmla="*/ 369933 h 2403475"/>
              <a:gd name="connsiteX366" fmla="*/ 7853925 w 11499847"/>
              <a:gd name="connsiteY366" fmla="*/ 339823 h 2403475"/>
              <a:gd name="connsiteX367" fmla="*/ 7745968 w 11499847"/>
              <a:gd name="connsiteY367" fmla="*/ 292986 h 2403475"/>
              <a:gd name="connsiteX368" fmla="*/ 7698266 w 11499847"/>
              <a:gd name="connsiteY368" fmla="*/ 190739 h 2403475"/>
              <a:gd name="connsiteX369" fmla="*/ 7743666 w 11499847"/>
              <a:gd name="connsiteY369" fmla="*/ 80964 h 2403475"/>
              <a:gd name="connsiteX370" fmla="*/ 7870035 w 11499847"/>
              <a:gd name="connsiteY370" fmla="*/ 38100 h 2403475"/>
              <a:gd name="connsiteX371" fmla="*/ 7334624 w 11499847"/>
              <a:gd name="connsiteY371" fmla="*/ 38100 h 2403475"/>
              <a:gd name="connsiteX372" fmla="*/ 7525363 w 11499847"/>
              <a:gd name="connsiteY372" fmla="*/ 116301 h 2403475"/>
              <a:gd name="connsiteX373" fmla="*/ 7604123 w 11499847"/>
              <a:gd name="connsiteY373" fmla="*/ 304905 h 2403475"/>
              <a:gd name="connsiteX374" fmla="*/ 7525363 w 11499847"/>
              <a:gd name="connsiteY374" fmla="*/ 493090 h 2403475"/>
              <a:gd name="connsiteX375" fmla="*/ 7334624 w 11499847"/>
              <a:gd name="connsiteY375" fmla="*/ 571500 h 2403475"/>
              <a:gd name="connsiteX376" fmla="*/ 7144094 w 11499847"/>
              <a:gd name="connsiteY376" fmla="*/ 493090 h 2403475"/>
              <a:gd name="connsiteX377" fmla="*/ 7065960 w 11499847"/>
              <a:gd name="connsiteY377" fmla="*/ 304905 h 2403475"/>
              <a:gd name="connsiteX378" fmla="*/ 7144094 w 11499847"/>
              <a:gd name="connsiteY378" fmla="*/ 116301 h 2403475"/>
              <a:gd name="connsiteX379" fmla="*/ 7334624 w 11499847"/>
              <a:gd name="connsiteY379" fmla="*/ 38100 h 2403475"/>
              <a:gd name="connsiteX380" fmla="*/ 2766077 w 11499847"/>
              <a:gd name="connsiteY380" fmla="*/ 0 h 2403475"/>
              <a:gd name="connsiteX381" fmla="*/ 3146531 w 11499847"/>
              <a:gd name="connsiteY381" fmla="*/ 51449 h 2403475"/>
              <a:gd name="connsiteX382" fmla="*/ 3467375 w 11499847"/>
              <a:gd name="connsiteY382" fmla="*/ 204124 h 2403475"/>
              <a:gd name="connsiteX383" fmla="*/ 3340627 w 11499847"/>
              <a:gd name="connsiteY383" fmla="*/ 403228 h 2403475"/>
              <a:gd name="connsiteX384" fmla="*/ 3213880 w 11499847"/>
              <a:gd name="connsiteY384" fmla="*/ 602542 h 2403475"/>
              <a:gd name="connsiteX385" fmla="*/ 3009743 w 11499847"/>
              <a:gd name="connsiteY385" fmla="*/ 496716 h 2403475"/>
              <a:gd name="connsiteX386" fmla="*/ 2766077 w 11499847"/>
              <a:gd name="connsiteY386" fmla="*/ 457606 h 2403475"/>
              <a:gd name="connsiteX387" fmla="*/ 2232314 w 11499847"/>
              <a:gd name="connsiteY387" fmla="*/ 681180 h 2403475"/>
              <a:gd name="connsiteX388" fmla="*/ 2012073 w 11499847"/>
              <a:gd name="connsiteY388" fmla="*/ 1198391 h 2403475"/>
              <a:gd name="connsiteX389" fmla="*/ 2232314 w 11499847"/>
              <a:gd name="connsiteY389" fmla="*/ 1721250 h 2403475"/>
              <a:gd name="connsiteX390" fmla="*/ 2766077 w 11499847"/>
              <a:gd name="connsiteY390" fmla="*/ 1942732 h 2403475"/>
              <a:gd name="connsiteX391" fmla="*/ 3050111 w 11499847"/>
              <a:gd name="connsiteY391" fmla="*/ 1886682 h 2403475"/>
              <a:gd name="connsiteX392" fmla="*/ 3289594 w 11499847"/>
              <a:gd name="connsiteY392" fmla="*/ 1722086 h 2403475"/>
              <a:gd name="connsiteX393" fmla="*/ 3543925 w 11499847"/>
              <a:gd name="connsiteY393" fmla="*/ 1095493 h 2403475"/>
              <a:gd name="connsiteX394" fmla="*/ 3921866 w 11499847"/>
              <a:gd name="connsiteY394" fmla="*/ 345714 h 2403475"/>
              <a:gd name="connsiteX395" fmla="*/ 4300646 w 11499847"/>
              <a:gd name="connsiteY395" fmla="*/ 92441 h 2403475"/>
              <a:gd name="connsiteX396" fmla="*/ 4787977 w 11499847"/>
              <a:gd name="connsiteY396" fmla="*/ 0 h 2403475"/>
              <a:gd name="connsiteX397" fmla="*/ 5168221 w 11499847"/>
              <a:gd name="connsiteY397" fmla="*/ 54796 h 2403475"/>
              <a:gd name="connsiteX398" fmla="*/ 5489275 w 11499847"/>
              <a:gd name="connsiteY398" fmla="*/ 210607 h 2403475"/>
              <a:gd name="connsiteX399" fmla="*/ 5364200 w 11499847"/>
              <a:gd name="connsiteY399" fmla="*/ 409921 h 2403475"/>
              <a:gd name="connsiteX400" fmla="*/ 5239125 w 11499847"/>
              <a:gd name="connsiteY400" fmla="*/ 609025 h 2403475"/>
              <a:gd name="connsiteX401" fmla="*/ 5031643 w 11499847"/>
              <a:gd name="connsiteY401" fmla="*/ 500480 h 2403475"/>
              <a:gd name="connsiteX402" fmla="*/ 4784631 w 11499847"/>
              <a:gd name="connsiteY402" fmla="*/ 460952 h 2403475"/>
              <a:gd name="connsiteX403" fmla="*/ 4264462 w 11499847"/>
              <a:gd name="connsiteY403" fmla="*/ 679089 h 2403475"/>
              <a:gd name="connsiteX404" fmla="*/ 4050287 w 11499847"/>
              <a:gd name="connsiteY404" fmla="*/ 1198391 h 2403475"/>
              <a:gd name="connsiteX405" fmla="*/ 4262370 w 11499847"/>
              <a:gd name="connsiteY405" fmla="*/ 1725223 h 2403475"/>
              <a:gd name="connsiteX406" fmla="*/ 4778147 w 11499847"/>
              <a:gd name="connsiteY406" fmla="*/ 1945870 h 2403475"/>
              <a:gd name="connsiteX407" fmla="*/ 5191438 w 11499847"/>
              <a:gd name="connsiteY407" fmla="*/ 1804280 h 2403475"/>
              <a:gd name="connsiteX408" fmla="*/ 5426737 w 11499847"/>
              <a:gd name="connsiteY408" fmla="*/ 1445390 h 2403475"/>
              <a:gd name="connsiteX409" fmla="*/ 4708917 w 11499847"/>
              <a:gd name="connsiteY409" fmla="*/ 1445390 h 2403475"/>
              <a:gd name="connsiteX410" fmla="*/ 4850515 w 11499847"/>
              <a:gd name="connsiteY410" fmla="*/ 1223279 h 2403475"/>
              <a:gd name="connsiteX411" fmla="*/ 4992113 w 11499847"/>
              <a:gd name="connsiteY411" fmla="*/ 1000960 h 2403475"/>
              <a:gd name="connsiteX412" fmla="*/ 5457901 w 11499847"/>
              <a:gd name="connsiteY412" fmla="*/ 1000960 h 2403475"/>
              <a:gd name="connsiteX413" fmla="*/ 5924108 w 11499847"/>
              <a:gd name="connsiteY413" fmla="*/ 1000960 h 2403475"/>
              <a:gd name="connsiteX414" fmla="*/ 5936030 w 11499847"/>
              <a:gd name="connsiteY414" fmla="*/ 1100094 h 2403475"/>
              <a:gd name="connsiteX415" fmla="*/ 5940422 w 11499847"/>
              <a:gd name="connsiteY415" fmla="*/ 1201738 h 2403475"/>
              <a:gd name="connsiteX416" fmla="*/ 5600963 w 11499847"/>
              <a:gd name="connsiteY416" fmla="*/ 2050860 h 2403475"/>
              <a:gd name="connsiteX417" fmla="*/ 4764970 w 11499847"/>
              <a:gd name="connsiteY417" fmla="*/ 2403475 h 2403475"/>
              <a:gd name="connsiteX418" fmla="*/ 4178290 w 11499847"/>
              <a:gd name="connsiteY418" fmla="*/ 2262513 h 2403475"/>
              <a:gd name="connsiteX419" fmla="*/ 3757265 w 11499847"/>
              <a:gd name="connsiteY419" fmla="*/ 1886682 h 2403475"/>
              <a:gd name="connsiteX420" fmla="*/ 3332469 w 11499847"/>
              <a:gd name="connsiteY420" fmla="*/ 2263558 h 2403475"/>
              <a:gd name="connsiteX421" fmla="*/ 2749555 w 11499847"/>
              <a:gd name="connsiteY421" fmla="*/ 2403475 h 2403475"/>
              <a:gd name="connsiteX422" fmla="*/ 2242563 w 11499847"/>
              <a:gd name="connsiteY422" fmla="*/ 2295766 h 2403475"/>
              <a:gd name="connsiteX423" fmla="*/ 1844121 w 11499847"/>
              <a:gd name="connsiteY423" fmla="*/ 2005266 h 2403475"/>
              <a:gd name="connsiteX424" fmla="*/ 1583096 w 11499847"/>
              <a:gd name="connsiteY424" fmla="*/ 2257493 h 2403475"/>
              <a:gd name="connsiteX425" fmla="*/ 1188838 w 11499847"/>
              <a:gd name="connsiteY425" fmla="*/ 2354117 h 2403475"/>
              <a:gd name="connsiteX426" fmla="*/ 0 w 11499847"/>
              <a:gd name="connsiteY426" fmla="*/ 2354117 h 2403475"/>
              <a:gd name="connsiteX427" fmla="*/ 0 w 11499847"/>
              <a:gd name="connsiteY427" fmla="*/ 1201738 h 2403475"/>
              <a:gd name="connsiteX428" fmla="*/ 0 w 11499847"/>
              <a:gd name="connsiteY428" fmla="*/ 49358 h 2403475"/>
              <a:gd name="connsiteX429" fmla="*/ 538575 w 11499847"/>
              <a:gd name="connsiteY429" fmla="*/ 49358 h 2403475"/>
              <a:gd name="connsiteX430" fmla="*/ 1076940 w 11499847"/>
              <a:gd name="connsiteY430" fmla="*/ 49358 h 2403475"/>
              <a:gd name="connsiteX431" fmla="*/ 1523487 w 11499847"/>
              <a:gd name="connsiteY431" fmla="*/ 176099 h 2403475"/>
              <a:gd name="connsiteX432" fmla="*/ 1774892 w 11499847"/>
              <a:gd name="connsiteY432" fmla="*/ 500480 h 2403475"/>
              <a:gd name="connsiteX433" fmla="*/ 2196549 w 11499847"/>
              <a:gd name="connsiteY433" fmla="*/ 137826 h 2403475"/>
              <a:gd name="connsiteX434" fmla="*/ 2766077 w 11499847"/>
              <a:gd name="connsiteY434" fmla="*/ 0 h 240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Lst>
            <a:rect l="l" t="t" r="r" b="b"/>
            <a:pathLst>
              <a:path w="11499847" h="2403475">
                <a:moveTo>
                  <a:pt x="8982072" y="1919288"/>
                </a:moveTo>
                <a:cubicBezTo>
                  <a:pt x="8982072" y="2105026"/>
                  <a:pt x="8982072" y="2105026"/>
                  <a:pt x="8982072" y="2105026"/>
                </a:cubicBezTo>
                <a:cubicBezTo>
                  <a:pt x="9098233" y="2105026"/>
                  <a:pt x="9098233" y="2105026"/>
                  <a:pt x="9098233" y="2105026"/>
                </a:cubicBezTo>
                <a:cubicBezTo>
                  <a:pt x="9124975" y="2105026"/>
                  <a:pt x="9148166" y="2096202"/>
                  <a:pt x="9164880" y="2080233"/>
                </a:cubicBezTo>
                <a:cubicBezTo>
                  <a:pt x="9181594" y="2064055"/>
                  <a:pt x="9191622" y="2040732"/>
                  <a:pt x="9191622" y="2011737"/>
                </a:cubicBezTo>
                <a:cubicBezTo>
                  <a:pt x="9191622" y="1983792"/>
                  <a:pt x="9181594" y="1960680"/>
                  <a:pt x="9164880" y="1944501"/>
                </a:cubicBezTo>
                <a:cubicBezTo>
                  <a:pt x="9148166" y="1928323"/>
                  <a:pt x="9124975" y="1919288"/>
                  <a:pt x="9098233" y="1919288"/>
                </a:cubicBezTo>
                <a:cubicBezTo>
                  <a:pt x="8982072" y="1919288"/>
                  <a:pt x="8982072" y="1919288"/>
                  <a:pt x="8982072" y="1919288"/>
                </a:cubicBezTo>
                <a:close/>
                <a:moveTo>
                  <a:pt x="7280272" y="1919288"/>
                </a:moveTo>
                <a:cubicBezTo>
                  <a:pt x="7280272" y="2097088"/>
                  <a:pt x="7280272" y="2097088"/>
                  <a:pt x="7280272" y="2097088"/>
                </a:cubicBezTo>
                <a:cubicBezTo>
                  <a:pt x="7404503" y="2097088"/>
                  <a:pt x="7404503" y="2097088"/>
                  <a:pt x="7404503" y="2097088"/>
                </a:cubicBezTo>
                <a:cubicBezTo>
                  <a:pt x="7430689" y="2097088"/>
                  <a:pt x="7453105" y="2088711"/>
                  <a:pt x="7469027" y="2073423"/>
                </a:cubicBezTo>
                <a:cubicBezTo>
                  <a:pt x="7485158" y="2058136"/>
                  <a:pt x="7494585" y="2035937"/>
                  <a:pt x="7494585" y="2008502"/>
                </a:cubicBezTo>
                <a:cubicBezTo>
                  <a:pt x="7494585" y="1981487"/>
                  <a:pt x="7485158" y="1959078"/>
                  <a:pt x="7469027" y="1943581"/>
                </a:cubicBezTo>
                <a:cubicBezTo>
                  <a:pt x="7453105" y="1927874"/>
                  <a:pt x="7430689" y="1919288"/>
                  <a:pt x="7404503" y="1919288"/>
                </a:cubicBezTo>
                <a:cubicBezTo>
                  <a:pt x="7280272" y="1919288"/>
                  <a:pt x="7280272" y="1919288"/>
                  <a:pt x="7280272" y="1919288"/>
                </a:cubicBezTo>
                <a:close/>
                <a:moveTo>
                  <a:pt x="7945015" y="1909763"/>
                </a:moveTo>
                <a:cubicBezTo>
                  <a:pt x="7893445" y="1909763"/>
                  <a:pt x="7847115" y="1930941"/>
                  <a:pt x="7813574" y="1965330"/>
                </a:cubicBezTo>
                <a:cubicBezTo>
                  <a:pt x="7780242" y="1999719"/>
                  <a:pt x="7759697" y="2047317"/>
                  <a:pt x="7759697" y="2100368"/>
                </a:cubicBezTo>
                <a:cubicBezTo>
                  <a:pt x="7759697" y="2153419"/>
                  <a:pt x="7780242" y="2201227"/>
                  <a:pt x="7813574" y="2235406"/>
                </a:cubicBezTo>
                <a:cubicBezTo>
                  <a:pt x="7847115" y="2269795"/>
                  <a:pt x="7893445" y="2290763"/>
                  <a:pt x="7945015" y="2290763"/>
                </a:cubicBezTo>
                <a:cubicBezTo>
                  <a:pt x="7997215" y="2290763"/>
                  <a:pt x="8043544" y="2270004"/>
                  <a:pt x="8077086" y="2235825"/>
                </a:cubicBezTo>
                <a:cubicBezTo>
                  <a:pt x="8110628" y="2201437"/>
                  <a:pt x="8131172" y="2153838"/>
                  <a:pt x="8131172" y="2100368"/>
                </a:cubicBezTo>
                <a:cubicBezTo>
                  <a:pt x="8131172" y="2047317"/>
                  <a:pt x="8110418" y="1999719"/>
                  <a:pt x="8076876" y="1965330"/>
                </a:cubicBezTo>
                <a:cubicBezTo>
                  <a:pt x="8043334" y="1930941"/>
                  <a:pt x="7996796" y="1909763"/>
                  <a:pt x="7945015" y="1909763"/>
                </a:cubicBezTo>
                <a:close/>
                <a:moveTo>
                  <a:pt x="8899522" y="1844675"/>
                </a:moveTo>
                <a:cubicBezTo>
                  <a:pt x="9098598" y="1844675"/>
                  <a:pt x="9098598" y="1844675"/>
                  <a:pt x="9098598" y="1844675"/>
                </a:cubicBezTo>
                <a:cubicBezTo>
                  <a:pt x="9152872" y="1844675"/>
                  <a:pt x="9197507" y="1862857"/>
                  <a:pt x="9228521" y="1892741"/>
                </a:cubicBezTo>
                <a:cubicBezTo>
                  <a:pt x="9259744" y="1922835"/>
                  <a:pt x="9277347" y="1964423"/>
                  <a:pt x="9277347" y="2011236"/>
                </a:cubicBezTo>
                <a:cubicBezTo>
                  <a:pt x="9277347" y="2057839"/>
                  <a:pt x="9259744" y="2099427"/>
                  <a:pt x="9228521" y="2129521"/>
                </a:cubicBezTo>
                <a:cubicBezTo>
                  <a:pt x="9197507" y="2159405"/>
                  <a:pt x="9152872" y="2177796"/>
                  <a:pt x="9098598" y="2177796"/>
                </a:cubicBezTo>
                <a:cubicBezTo>
                  <a:pt x="8982086" y="2177796"/>
                  <a:pt x="8982086" y="2177796"/>
                  <a:pt x="8982086" y="2177796"/>
                </a:cubicBezTo>
                <a:cubicBezTo>
                  <a:pt x="8982086" y="2355850"/>
                  <a:pt x="8982086" y="2355850"/>
                  <a:pt x="8982086" y="2355850"/>
                </a:cubicBezTo>
                <a:cubicBezTo>
                  <a:pt x="8899522" y="2355850"/>
                  <a:pt x="8899522" y="2355850"/>
                  <a:pt x="8899522" y="2355850"/>
                </a:cubicBezTo>
                <a:cubicBezTo>
                  <a:pt x="8899522" y="1844675"/>
                  <a:pt x="8899522" y="1844675"/>
                  <a:pt x="8899522" y="1844675"/>
                </a:cubicBezTo>
                <a:close/>
                <a:moveTo>
                  <a:pt x="8324847" y="1844675"/>
                </a:moveTo>
                <a:cubicBezTo>
                  <a:pt x="8407608" y="1844675"/>
                  <a:pt x="8407608" y="1844675"/>
                  <a:pt x="8407608" y="1844675"/>
                </a:cubicBezTo>
                <a:cubicBezTo>
                  <a:pt x="8407608" y="2158090"/>
                  <a:pt x="8407608" y="2158090"/>
                  <a:pt x="8407608" y="2158090"/>
                </a:cubicBezTo>
                <a:cubicBezTo>
                  <a:pt x="8407608" y="2195307"/>
                  <a:pt x="8420389" y="2228551"/>
                  <a:pt x="8443017" y="2252595"/>
                </a:cubicBezTo>
                <a:cubicBezTo>
                  <a:pt x="8465855" y="2276431"/>
                  <a:pt x="8498331" y="2291066"/>
                  <a:pt x="8537931" y="2291066"/>
                </a:cubicBezTo>
                <a:cubicBezTo>
                  <a:pt x="8576692" y="2291066"/>
                  <a:pt x="8609168" y="2276431"/>
                  <a:pt x="8631797" y="2252595"/>
                </a:cubicBezTo>
                <a:cubicBezTo>
                  <a:pt x="8654425" y="2228551"/>
                  <a:pt x="8667415" y="2195307"/>
                  <a:pt x="8667415" y="2158090"/>
                </a:cubicBezTo>
                <a:cubicBezTo>
                  <a:pt x="8667415" y="1844675"/>
                  <a:pt x="8667415" y="1844675"/>
                  <a:pt x="8667415" y="1844675"/>
                </a:cubicBezTo>
                <a:cubicBezTo>
                  <a:pt x="8748710" y="1844675"/>
                  <a:pt x="8748710" y="1844675"/>
                  <a:pt x="8748710" y="1844675"/>
                </a:cubicBezTo>
                <a:cubicBezTo>
                  <a:pt x="8748710" y="2158717"/>
                  <a:pt x="8748710" y="2158717"/>
                  <a:pt x="8748710" y="2158717"/>
                </a:cubicBezTo>
                <a:cubicBezTo>
                  <a:pt x="8748710" y="2218724"/>
                  <a:pt x="8726291" y="2270785"/>
                  <a:pt x="8688577" y="2307793"/>
                </a:cubicBezTo>
                <a:cubicBezTo>
                  <a:pt x="8650863" y="2345010"/>
                  <a:pt x="8597854" y="2366963"/>
                  <a:pt x="8537093" y="2366963"/>
                </a:cubicBezTo>
                <a:cubicBezTo>
                  <a:pt x="8476331" y="2366963"/>
                  <a:pt x="8423322" y="2345010"/>
                  <a:pt x="8385399" y="2307793"/>
                </a:cubicBezTo>
                <a:cubicBezTo>
                  <a:pt x="8347475" y="2270785"/>
                  <a:pt x="8324847" y="2218724"/>
                  <a:pt x="8324847" y="2158717"/>
                </a:cubicBezTo>
                <a:cubicBezTo>
                  <a:pt x="8324847" y="1844675"/>
                  <a:pt x="8324847" y="1844675"/>
                  <a:pt x="8324847" y="1844675"/>
                </a:cubicBezTo>
                <a:close/>
                <a:moveTo>
                  <a:pt x="7197722" y="1844675"/>
                </a:moveTo>
                <a:cubicBezTo>
                  <a:pt x="7404196" y="1844675"/>
                  <a:pt x="7404196" y="1844675"/>
                  <a:pt x="7404196" y="1844675"/>
                </a:cubicBezTo>
                <a:cubicBezTo>
                  <a:pt x="7457641" y="1844675"/>
                  <a:pt x="7501065" y="1862439"/>
                  <a:pt x="7531336" y="1891906"/>
                </a:cubicBezTo>
                <a:cubicBezTo>
                  <a:pt x="7561608" y="1921581"/>
                  <a:pt x="7578727" y="1962542"/>
                  <a:pt x="7578727" y="2008937"/>
                </a:cubicBezTo>
                <a:cubicBezTo>
                  <a:pt x="7578727" y="2047390"/>
                  <a:pt x="7568080" y="2080827"/>
                  <a:pt x="7548455" y="2106950"/>
                </a:cubicBezTo>
                <a:cubicBezTo>
                  <a:pt x="7529040" y="2133073"/>
                  <a:pt x="7500647" y="2152091"/>
                  <a:pt x="7464947" y="2161495"/>
                </a:cubicBezTo>
                <a:cubicBezTo>
                  <a:pt x="7525699" y="2258673"/>
                  <a:pt x="7525699" y="2258673"/>
                  <a:pt x="7525699" y="2258673"/>
                </a:cubicBezTo>
                <a:cubicBezTo>
                  <a:pt x="7586660" y="2355850"/>
                  <a:pt x="7586660" y="2355850"/>
                  <a:pt x="7586660" y="2355850"/>
                </a:cubicBezTo>
                <a:cubicBezTo>
                  <a:pt x="7491044" y="2355850"/>
                  <a:pt x="7491044" y="2355850"/>
                  <a:pt x="7491044" y="2355850"/>
                </a:cubicBezTo>
                <a:cubicBezTo>
                  <a:pt x="7434676" y="2263479"/>
                  <a:pt x="7434676" y="2263479"/>
                  <a:pt x="7434676" y="2263479"/>
                </a:cubicBezTo>
                <a:cubicBezTo>
                  <a:pt x="7378099" y="2171108"/>
                  <a:pt x="7378099" y="2171108"/>
                  <a:pt x="7378099" y="2171108"/>
                </a:cubicBezTo>
                <a:cubicBezTo>
                  <a:pt x="7280395" y="2171108"/>
                  <a:pt x="7280395" y="2171108"/>
                  <a:pt x="7280395" y="2171108"/>
                </a:cubicBezTo>
                <a:cubicBezTo>
                  <a:pt x="7280395" y="2355850"/>
                  <a:pt x="7280395" y="2355850"/>
                  <a:pt x="7280395" y="2355850"/>
                </a:cubicBezTo>
                <a:cubicBezTo>
                  <a:pt x="7197722" y="2355850"/>
                  <a:pt x="7197722" y="2355850"/>
                  <a:pt x="7197722" y="2355850"/>
                </a:cubicBezTo>
                <a:cubicBezTo>
                  <a:pt x="7197722" y="1844675"/>
                  <a:pt x="7197722" y="1844675"/>
                  <a:pt x="7197722" y="1844675"/>
                </a:cubicBezTo>
                <a:close/>
                <a:moveTo>
                  <a:pt x="7945016" y="1833563"/>
                </a:moveTo>
                <a:cubicBezTo>
                  <a:pt x="8020028" y="1833563"/>
                  <a:pt x="8087706" y="1863673"/>
                  <a:pt x="8136527" y="1911974"/>
                </a:cubicBezTo>
                <a:cubicBezTo>
                  <a:pt x="8185138" y="1960274"/>
                  <a:pt x="8215310" y="2026976"/>
                  <a:pt x="8215310" y="2100368"/>
                </a:cubicBezTo>
                <a:cubicBezTo>
                  <a:pt x="8215310" y="2173760"/>
                  <a:pt x="8185138" y="2240461"/>
                  <a:pt x="8136527" y="2288762"/>
                </a:cubicBezTo>
                <a:cubicBezTo>
                  <a:pt x="8087706" y="2337063"/>
                  <a:pt x="8020028" y="2366963"/>
                  <a:pt x="7945016" y="2366963"/>
                </a:cubicBezTo>
                <a:cubicBezTo>
                  <a:pt x="7870004" y="2366963"/>
                  <a:pt x="7802745" y="2337063"/>
                  <a:pt x="7754134" y="2288762"/>
                </a:cubicBezTo>
                <a:cubicBezTo>
                  <a:pt x="7705523" y="2240461"/>
                  <a:pt x="7675560" y="2173760"/>
                  <a:pt x="7675560" y="2100368"/>
                </a:cubicBezTo>
                <a:cubicBezTo>
                  <a:pt x="7675560" y="2026976"/>
                  <a:pt x="7705523" y="1960274"/>
                  <a:pt x="7754134" y="1911974"/>
                </a:cubicBezTo>
                <a:cubicBezTo>
                  <a:pt x="7802745" y="1863673"/>
                  <a:pt x="7870004" y="1833563"/>
                  <a:pt x="7945016" y="1833563"/>
                </a:cubicBezTo>
                <a:close/>
                <a:moveTo>
                  <a:pt x="6834872" y="1833563"/>
                </a:moveTo>
                <a:cubicBezTo>
                  <a:pt x="6865690" y="1833563"/>
                  <a:pt x="6894831" y="1837536"/>
                  <a:pt x="6921875" y="1845482"/>
                </a:cubicBezTo>
                <a:cubicBezTo>
                  <a:pt x="6948919" y="1853218"/>
                  <a:pt x="6973658" y="1865136"/>
                  <a:pt x="6996090" y="1881028"/>
                </a:cubicBezTo>
                <a:cubicBezTo>
                  <a:pt x="6974496" y="1914692"/>
                  <a:pt x="6974496" y="1914692"/>
                  <a:pt x="6974496" y="1914692"/>
                </a:cubicBezTo>
                <a:cubicBezTo>
                  <a:pt x="6952903" y="1948356"/>
                  <a:pt x="6952903" y="1948356"/>
                  <a:pt x="6952903" y="1948356"/>
                </a:cubicBezTo>
                <a:cubicBezTo>
                  <a:pt x="6935712" y="1935183"/>
                  <a:pt x="6917263" y="1925774"/>
                  <a:pt x="6897556" y="1919501"/>
                </a:cubicBezTo>
                <a:cubicBezTo>
                  <a:pt x="6877850" y="1913228"/>
                  <a:pt x="6856885" y="1910301"/>
                  <a:pt x="6834243" y="1910301"/>
                </a:cubicBezTo>
                <a:cubicBezTo>
                  <a:pt x="6782461" y="1910301"/>
                  <a:pt x="6736548" y="1931001"/>
                  <a:pt x="6703424" y="1965084"/>
                </a:cubicBezTo>
                <a:cubicBezTo>
                  <a:pt x="6670510" y="1999166"/>
                  <a:pt x="6650384" y="2046631"/>
                  <a:pt x="6650384" y="2100368"/>
                </a:cubicBezTo>
                <a:cubicBezTo>
                  <a:pt x="6650384" y="2154105"/>
                  <a:pt x="6669671" y="2201779"/>
                  <a:pt x="6701957" y="2236070"/>
                </a:cubicBezTo>
                <a:cubicBezTo>
                  <a:pt x="6734242" y="2270152"/>
                  <a:pt x="6779526" y="2291062"/>
                  <a:pt x="6831308" y="2291062"/>
                </a:cubicBezTo>
                <a:cubicBezTo>
                  <a:pt x="6878898" y="2291062"/>
                  <a:pt x="6917473" y="2275798"/>
                  <a:pt x="6945984" y="2250498"/>
                </a:cubicBezTo>
                <a:cubicBezTo>
                  <a:pt x="6974496" y="2225197"/>
                  <a:pt x="6992735" y="2189442"/>
                  <a:pt x="6999863" y="2148460"/>
                </a:cubicBezTo>
                <a:cubicBezTo>
                  <a:pt x="6825438" y="2148460"/>
                  <a:pt x="6825438" y="2148460"/>
                  <a:pt x="6825438" y="2148460"/>
                </a:cubicBezTo>
                <a:cubicBezTo>
                  <a:pt x="6849128" y="2111241"/>
                  <a:pt x="6849128" y="2111241"/>
                  <a:pt x="6849128" y="2111241"/>
                </a:cubicBezTo>
                <a:cubicBezTo>
                  <a:pt x="6873028" y="2074022"/>
                  <a:pt x="6873028" y="2074022"/>
                  <a:pt x="6873028" y="2074022"/>
                </a:cubicBezTo>
                <a:cubicBezTo>
                  <a:pt x="7078061" y="2074022"/>
                  <a:pt x="7078061" y="2074022"/>
                  <a:pt x="7078061" y="2074022"/>
                </a:cubicBezTo>
                <a:cubicBezTo>
                  <a:pt x="7079319" y="2078204"/>
                  <a:pt x="7080158" y="2083849"/>
                  <a:pt x="7080787" y="2090540"/>
                </a:cubicBezTo>
                <a:cubicBezTo>
                  <a:pt x="7081415" y="2096813"/>
                  <a:pt x="7081835" y="2103922"/>
                  <a:pt x="7081835" y="2110613"/>
                </a:cubicBezTo>
                <a:cubicBezTo>
                  <a:pt x="7081835" y="2183378"/>
                  <a:pt x="7056258" y="2247361"/>
                  <a:pt x="7011813" y="2293362"/>
                </a:cubicBezTo>
                <a:cubicBezTo>
                  <a:pt x="6967788" y="2339363"/>
                  <a:pt x="6904894" y="2366963"/>
                  <a:pt x="6830470" y="2366963"/>
                </a:cubicBezTo>
                <a:cubicBezTo>
                  <a:pt x="6756255" y="2366963"/>
                  <a:pt x="6690007" y="2337481"/>
                  <a:pt x="6642417" y="2289389"/>
                </a:cubicBezTo>
                <a:cubicBezTo>
                  <a:pt x="6595037" y="2241088"/>
                  <a:pt x="6565897" y="2174387"/>
                  <a:pt x="6565897" y="2100368"/>
                </a:cubicBezTo>
                <a:cubicBezTo>
                  <a:pt x="6565897" y="2026139"/>
                  <a:pt x="6595876" y="1959438"/>
                  <a:pt x="6644514" y="1911346"/>
                </a:cubicBezTo>
                <a:cubicBezTo>
                  <a:pt x="6692942" y="1863255"/>
                  <a:pt x="6760238" y="1833563"/>
                  <a:pt x="6834872" y="1833563"/>
                </a:cubicBezTo>
                <a:close/>
                <a:moveTo>
                  <a:pt x="501650" y="1403350"/>
                </a:moveTo>
                <a:cubicBezTo>
                  <a:pt x="501650" y="1403350"/>
                  <a:pt x="501650" y="1403350"/>
                  <a:pt x="501650" y="1925638"/>
                </a:cubicBezTo>
                <a:cubicBezTo>
                  <a:pt x="501650" y="1925638"/>
                  <a:pt x="501650" y="1925638"/>
                  <a:pt x="842112" y="1925638"/>
                </a:cubicBezTo>
                <a:cubicBezTo>
                  <a:pt x="842112" y="1925638"/>
                  <a:pt x="842112" y="1925638"/>
                  <a:pt x="1182574" y="1925638"/>
                </a:cubicBezTo>
                <a:cubicBezTo>
                  <a:pt x="1258233" y="1925638"/>
                  <a:pt x="1326576" y="1896842"/>
                  <a:pt x="1375900" y="1849684"/>
                </a:cubicBezTo>
                <a:cubicBezTo>
                  <a:pt x="1425224" y="1802317"/>
                  <a:pt x="1455738" y="1736796"/>
                  <a:pt x="1455738" y="1662720"/>
                </a:cubicBezTo>
                <a:cubicBezTo>
                  <a:pt x="1455738" y="1588853"/>
                  <a:pt x="1425224" y="1523958"/>
                  <a:pt x="1375900" y="1477635"/>
                </a:cubicBezTo>
                <a:cubicBezTo>
                  <a:pt x="1326576" y="1431103"/>
                  <a:pt x="1258233" y="1403350"/>
                  <a:pt x="1182574" y="1403350"/>
                </a:cubicBezTo>
                <a:cubicBezTo>
                  <a:pt x="1182574" y="1403350"/>
                  <a:pt x="1182574" y="1403350"/>
                  <a:pt x="501650" y="1403350"/>
                </a:cubicBezTo>
                <a:close/>
                <a:moveTo>
                  <a:pt x="7349808" y="1012825"/>
                </a:moveTo>
                <a:cubicBezTo>
                  <a:pt x="7297999" y="1012825"/>
                  <a:pt x="7251643" y="1033706"/>
                  <a:pt x="7218292" y="1067952"/>
                </a:cubicBezTo>
                <a:cubicBezTo>
                  <a:pt x="7184731" y="1102197"/>
                  <a:pt x="7164385" y="1149598"/>
                  <a:pt x="7164385" y="1202427"/>
                </a:cubicBezTo>
                <a:cubicBezTo>
                  <a:pt x="7164385" y="1255466"/>
                  <a:pt x="7184731" y="1302866"/>
                  <a:pt x="7218292" y="1336903"/>
                </a:cubicBezTo>
                <a:cubicBezTo>
                  <a:pt x="7251643" y="1371148"/>
                  <a:pt x="7297999" y="1392238"/>
                  <a:pt x="7349808" y="1392238"/>
                </a:cubicBezTo>
                <a:cubicBezTo>
                  <a:pt x="7401827" y="1392238"/>
                  <a:pt x="7448393" y="1371357"/>
                  <a:pt x="7481953" y="1337320"/>
                </a:cubicBezTo>
                <a:cubicBezTo>
                  <a:pt x="7515304" y="1303075"/>
                  <a:pt x="7535860" y="1255675"/>
                  <a:pt x="7535860" y="1202427"/>
                </a:cubicBezTo>
                <a:cubicBezTo>
                  <a:pt x="7535860" y="1149598"/>
                  <a:pt x="7515304" y="1102197"/>
                  <a:pt x="7481534" y="1067952"/>
                </a:cubicBezTo>
                <a:cubicBezTo>
                  <a:pt x="7447973" y="1033706"/>
                  <a:pt x="7401408" y="1012825"/>
                  <a:pt x="7349808" y="1012825"/>
                </a:cubicBezTo>
                <a:close/>
                <a:moveTo>
                  <a:pt x="10448922" y="946150"/>
                </a:moveTo>
                <a:lnTo>
                  <a:pt x="10552110" y="946150"/>
                </a:lnTo>
                <a:lnTo>
                  <a:pt x="10671172" y="1139825"/>
                </a:lnTo>
                <a:lnTo>
                  <a:pt x="10790235" y="1333501"/>
                </a:lnTo>
                <a:lnTo>
                  <a:pt x="10790235" y="946150"/>
                </a:lnTo>
                <a:lnTo>
                  <a:pt x="10869610" y="946150"/>
                </a:lnTo>
                <a:lnTo>
                  <a:pt x="10869610" y="1458913"/>
                </a:lnTo>
                <a:lnTo>
                  <a:pt x="10772772" y="1458913"/>
                </a:lnTo>
                <a:lnTo>
                  <a:pt x="10650535" y="1260475"/>
                </a:lnTo>
                <a:lnTo>
                  <a:pt x="10528297" y="1062038"/>
                </a:lnTo>
                <a:lnTo>
                  <a:pt x="10528297" y="1458913"/>
                </a:lnTo>
                <a:lnTo>
                  <a:pt x="10448922" y="1458913"/>
                </a:lnTo>
                <a:close/>
                <a:moveTo>
                  <a:pt x="10185397" y="946150"/>
                </a:moveTo>
                <a:lnTo>
                  <a:pt x="10267947" y="946150"/>
                </a:lnTo>
                <a:lnTo>
                  <a:pt x="10267947" y="1458913"/>
                </a:lnTo>
                <a:lnTo>
                  <a:pt x="10185397" y="1458913"/>
                </a:lnTo>
                <a:close/>
                <a:moveTo>
                  <a:pt x="9656760" y="946150"/>
                </a:moveTo>
                <a:lnTo>
                  <a:pt x="10059985" y="946150"/>
                </a:lnTo>
                <a:lnTo>
                  <a:pt x="10059985" y="1022350"/>
                </a:lnTo>
                <a:lnTo>
                  <a:pt x="9899648" y="1022350"/>
                </a:lnTo>
                <a:lnTo>
                  <a:pt x="9899648" y="1458913"/>
                </a:lnTo>
                <a:lnTo>
                  <a:pt x="9817098" y="1458913"/>
                </a:lnTo>
                <a:lnTo>
                  <a:pt x="9817098" y="1022350"/>
                </a:lnTo>
                <a:lnTo>
                  <a:pt x="9656760" y="1022350"/>
                </a:lnTo>
                <a:close/>
                <a:moveTo>
                  <a:pt x="9336085" y="946150"/>
                </a:moveTo>
                <a:lnTo>
                  <a:pt x="9418635" y="946150"/>
                </a:lnTo>
                <a:lnTo>
                  <a:pt x="9418635" y="1382713"/>
                </a:lnTo>
                <a:lnTo>
                  <a:pt x="9671048" y="1382713"/>
                </a:lnTo>
                <a:lnTo>
                  <a:pt x="9671048" y="1458913"/>
                </a:lnTo>
                <a:lnTo>
                  <a:pt x="9336085" y="1458913"/>
                </a:lnTo>
                <a:close/>
                <a:moveTo>
                  <a:pt x="8766172" y="946150"/>
                </a:moveTo>
                <a:cubicBezTo>
                  <a:pt x="8848414" y="946150"/>
                  <a:pt x="8848414" y="946150"/>
                  <a:pt x="8848414" y="946150"/>
                </a:cubicBezTo>
                <a:cubicBezTo>
                  <a:pt x="8848414" y="1260391"/>
                  <a:pt x="8848414" y="1260391"/>
                  <a:pt x="8848414" y="1260391"/>
                </a:cubicBezTo>
                <a:cubicBezTo>
                  <a:pt x="8848414" y="1297706"/>
                  <a:pt x="8861356" y="1331038"/>
                  <a:pt x="8883900" y="1355146"/>
                </a:cubicBezTo>
                <a:cubicBezTo>
                  <a:pt x="8906443" y="1379044"/>
                  <a:pt x="8939006" y="1393718"/>
                  <a:pt x="8978249" y="1393718"/>
                </a:cubicBezTo>
                <a:cubicBezTo>
                  <a:pt x="9017074" y="1393718"/>
                  <a:pt x="9049219" y="1379044"/>
                  <a:pt x="9071972" y="1355146"/>
                </a:cubicBezTo>
                <a:cubicBezTo>
                  <a:pt x="9094515" y="1331038"/>
                  <a:pt x="9107457" y="1297706"/>
                  <a:pt x="9107457" y="1260391"/>
                </a:cubicBezTo>
                <a:cubicBezTo>
                  <a:pt x="9107457" y="946150"/>
                  <a:pt x="9107457" y="946150"/>
                  <a:pt x="9107457" y="946150"/>
                </a:cubicBezTo>
                <a:cubicBezTo>
                  <a:pt x="9188447" y="946150"/>
                  <a:pt x="9188447" y="946150"/>
                  <a:pt x="9188447" y="946150"/>
                </a:cubicBezTo>
                <a:cubicBezTo>
                  <a:pt x="9188447" y="1261230"/>
                  <a:pt x="9188447" y="1261230"/>
                  <a:pt x="9188447" y="1261230"/>
                </a:cubicBezTo>
                <a:cubicBezTo>
                  <a:pt x="9188447" y="1321185"/>
                  <a:pt x="9166112" y="1373384"/>
                  <a:pt x="9128539" y="1410489"/>
                </a:cubicBezTo>
                <a:cubicBezTo>
                  <a:pt x="9090758" y="1447804"/>
                  <a:pt x="9038156" y="1470025"/>
                  <a:pt x="8977623" y="1470025"/>
                </a:cubicBezTo>
                <a:cubicBezTo>
                  <a:pt x="8917089" y="1470025"/>
                  <a:pt x="8864278" y="1447804"/>
                  <a:pt x="8826497" y="1410489"/>
                </a:cubicBezTo>
                <a:cubicBezTo>
                  <a:pt x="8788716" y="1373384"/>
                  <a:pt x="8766172" y="1321185"/>
                  <a:pt x="8766172" y="1261230"/>
                </a:cubicBezTo>
                <a:cubicBezTo>
                  <a:pt x="8766172" y="946150"/>
                  <a:pt x="8766172" y="946150"/>
                  <a:pt x="8766172" y="946150"/>
                </a:cubicBezTo>
                <a:close/>
                <a:moveTo>
                  <a:pt x="7737472" y="946150"/>
                </a:moveTo>
                <a:lnTo>
                  <a:pt x="7839072" y="946150"/>
                </a:lnTo>
                <a:lnTo>
                  <a:pt x="7958134" y="1139825"/>
                </a:lnTo>
                <a:lnTo>
                  <a:pt x="8077197" y="1333501"/>
                </a:lnTo>
                <a:lnTo>
                  <a:pt x="8077197" y="946150"/>
                </a:lnTo>
                <a:lnTo>
                  <a:pt x="8156572" y="946150"/>
                </a:lnTo>
                <a:lnTo>
                  <a:pt x="8156572" y="1458913"/>
                </a:lnTo>
                <a:lnTo>
                  <a:pt x="8061322" y="1458913"/>
                </a:lnTo>
                <a:lnTo>
                  <a:pt x="7939084" y="1260475"/>
                </a:lnTo>
                <a:lnTo>
                  <a:pt x="7815259" y="1062038"/>
                </a:lnTo>
                <a:lnTo>
                  <a:pt x="7815259" y="1458913"/>
                </a:lnTo>
                <a:lnTo>
                  <a:pt x="7737472" y="1458913"/>
                </a:lnTo>
                <a:close/>
                <a:moveTo>
                  <a:pt x="11253544" y="936625"/>
                </a:moveTo>
                <a:cubicBezTo>
                  <a:pt x="11284280" y="936625"/>
                  <a:pt x="11313343" y="940389"/>
                  <a:pt x="11340315" y="948334"/>
                </a:cubicBezTo>
                <a:cubicBezTo>
                  <a:pt x="11367287" y="956071"/>
                  <a:pt x="11391959" y="967989"/>
                  <a:pt x="11414331" y="984090"/>
                </a:cubicBezTo>
                <a:cubicBezTo>
                  <a:pt x="11392795" y="1017545"/>
                  <a:pt x="11392795" y="1017545"/>
                  <a:pt x="11392795" y="1017545"/>
                </a:cubicBezTo>
                <a:cubicBezTo>
                  <a:pt x="11371260" y="1051209"/>
                  <a:pt x="11371260" y="1051209"/>
                  <a:pt x="11371260" y="1051209"/>
                </a:cubicBezTo>
                <a:cubicBezTo>
                  <a:pt x="11354114" y="1038036"/>
                  <a:pt x="11335715" y="1028627"/>
                  <a:pt x="11316270" y="1022354"/>
                </a:cubicBezTo>
                <a:cubicBezTo>
                  <a:pt x="11296616" y="1016290"/>
                  <a:pt x="11275498" y="1013363"/>
                  <a:pt x="11252917" y="1013363"/>
                </a:cubicBezTo>
                <a:cubicBezTo>
                  <a:pt x="11201273" y="1013363"/>
                  <a:pt x="11155483" y="1034063"/>
                  <a:pt x="11122657" y="1067936"/>
                </a:cubicBezTo>
                <a:cubicBezTo>
                  <a:pt x="11089622" y="1102019"/>
                  <a:pt x="11069549" y="1149692"/>
                  <a:pt x="11069549" y="1203221"/>
                </a:cubicBezTo>
                <a:cubicBezTo>
                  <a:pt x="11069549" y="1256958"/>
                  <a:pt x="11088785" y="1304631"/>
                  <a:pt x="11120984" y="1338923"/>
                </a:cubicBezTo>
                <a:cubicBezTo>
                  <a:pt x="11153393" y="1373214"/>
                  <a:pt x="11198346" y="1394124"/>
                  <a:pt x="11249990" y="1394124"/>
                </a:cubicBezTo>
                <a:cubicBezTo>
                  <a:pt x="11297452" y="1394124"/>
                  <a:pt x="11335924" y="1378860"/>
                  <a:pt x="11364360" y="1353350"/>
                </a:cubicBezTo>
                <a:cubicBezTo>
                  <a:pt x="11392795" y="1328050"/>
                  <a:pt x="11410986" y="1292295"/>
                  <a:pt x="11418095" y="1251521"/>
                </a:cubicBezTo>
                <a:cubicBezTo>
                  <a:pt x="11244136" y="1251521"/>
                  <a:pt x="11244136" y="1251521"/>
                  <a:pt x="11244136" y="1251521"/>
                </a:cubicBezTo>
                <a:cubicBezTo>
                  <a:pt x="11267971" y="1214303"/>
                  <a:pt x="11267971" y="1214303"/>
                  <a:pt x="11267971" y="1214303"/>
                </a:cubicBezTo>
                <a:cubicBezTo>
                  <a:pt x="11291598" y="1177084"/>
                  <a:pt x="11291598" y="1177084"/>
                  <a:pt x="11291598" y="1177084"/>
                </a:cubicBezTo>
                <a:cubicBezTo>
                  <a:pt x="11496083" y="1177084"/>
                  <a:pt x="11496083" y="1177084"/>
                  <a:pt x="11496083" y="1177084"/>
                </a:cubicBezTo>
                <a:cubicBezTo>
                  <a:pt x="11497338" y="1181057"/>
                  <a:pt x="11498174" y="1186911"/>
                  <a:pt x="11498802" y="1193393"/>
                </a:cubicBezTo>
                <a:cubicBezTo>
                  <a:pt x="11499429" y="1199875"/>
                  <a:pt x="11499847" y="1206984"/>
                  <a:pt x="11499847" y="1213466"/>
                </a:cubicBezTo>
                <a:cubicBezTo>
                  <a:pt x="11499847" y="1286231"/>
                  <a:pt x="11474339" y="1350214"/>
                  <a:pt x="11430222" y="1396215"/>
                </a:cubicBezTo>
                <a:cubicBezTo>
                  <a:pt x="11386105" y="1442216"/>
                  <a:pt x="11323379" y="1470025"/>
                  <a:pt x="11249154" y="1470025"/>
                </a:cubicBezTo>
                <a:cubicBezTo>
                  <a:pt x="11175137" y="1470025"/>
                  <a:pt x="11109066" y="1440334"/>
                  <a:pt x="11061813" y="1392242"/>
                </a:cubicBezTo>
                <a:cubicBezTo>
                  <a:pt x="11014351" y="1344150"/>
                  <a:pt x="10985497" y="1277449"/>
                  <a:pt x="10985497" y="1203221"/>
                </a:cubicBezTo>
                <a:cubicBezTo>
                  <a:pt x="10985497" y="1129201"/>
                  <a:pt x="11015187" y="1062500"/>
                  <a:pt x="11063695" y="1014408"/>
                </a:cubicBezTo>
                <a:cubicBezTo>
                  <a:pt x="11111994" y="966317"/>
                  <a:pt x="11179110" y="936625"/>
                  <a:pt x="11253544" y="936625"/>
                </a:cubicBezTo>
                <a:close/>
                <a:moveTo>
                  <a:pt x="8471697" y="936625"/>
                </a:moveTo>
                <a:cubicBezTo>
                  <a:pt x="8502452" y="936625"/>
                  <a:pt x="8530906" y="941434"/>
                  <a:pt x="8556850" y="949798"/>
                </a:cubicBezTo>
                <a:cubicBezTo>
                  <a:pt x="8582793" y="958162"/>
                  <a:pt x="8606225" y="970080"/>
                  <a:pt x="8626729" y="984717"/>
                </a:cubicBezTo>
                <a:cubicBezTo>
                  <a:pt x="8626729" y="984717"/>
                  <a:pt x="8626729" y="984717"/>
                  <a:pt x="8606225" y="1017336"/>
                </a:cubicBezTo>
                <a:cubicBezTo>
                  <a:pt x="8606225" y="1017336"/>
                  <a:pt x="8606225" y="1017336"/>
                  <a:pt x="8585722" y="1049745"/>
                </a:cubicBezTo>
                <a:cubicBezTo>
                  <a:pt x="8566474" y="1037409"/>
                  <a:pt x="8547644" y="1027581"/>
                  <a:pt x="8528605" y="1021099"/>
                </a:cubicBezTo>
                <a:cubicBezTo>
                  <a:pt x="8509775" y="1014617"/>
                  <a:pt x="8490736" y="1011063"/>
                  <a:pt x="8471070" y="1011063"/>
                </a:cubicBezTo>
                <a:cubicBezTo>
                  <a:pt x="8441151" y="1011063"/>
                  <a:pt x="8418974" y="1019217"/>
                  <a:pt x="8404328" y="1032181"/>
                </a:cubicBezTo>
                <a:cubicBezTo>
                  <a:pt x="8389683" y="1045354"/>
                  <a:pt x="8382570" y="1063755"/>
                  <a:pt x="8382570" y="1084246"/>
                </a:cubicBezTo>
                <a:cubicBezTo>
                  <a:pt x="8382570" y="1108292"/>
                  <a:pt x="8393449" y="1123556"/>
                  <a:pt x="8412697" y="1135474"/>
                </a:cubicBezTo>
                <a:cubicBezTo>
                  <a:pt x="8432155" y="1147183"/>
                  <a:pt x="8459772" y="1155338"/>
                  <a:pt x="8493038" y="1165165"/>
                </a:cubicBezTo>
                <a:cubicBezTo>
                  <a:pt x="8532789" y="1177293"/>
                  <a:pt x="8571704" y="1190257"/>
                  <a:pt x="8600786" y="1212421"/>
                </a:cubicBezTo>
                <a:cubicBezTo>
                  <a:pt x="8629658" y="1234585"/>
                  <a:pt x="8648697" y="1265740"/>
                  <a:pt x="8648697" y="1314250"/>
                </a:cubicBezTo>
                <a:cubicBezTo>
                  <a:pt x="8648697" y="1359205"/>
                  <a:pt x="8632169" y="1398097"/>
                  <a:pt x="8601413" y="1425906"/>
                </a:cubicBezTo>
                <a:cubicBezTo>
                  <a:pt x="8570658" y="1453507"/>
                  <a:pt x="8525467" y="1470025"/>
                  <a:pt x="8468140" y="1470025"/>
                </a:cubicBezTo>
                <a:cubicBezTo>
                  <a:pt x="8427552" y="1470025"/>
                  <a:pt x="8393031" y="1463125"/>
                  <a:pt x="8363531" y="1452461"/>
                </a:cubicBezTo>
                <a:cubicBezTo>
                  <a:pt x="8333821" y="1441797"/>
                  <a:pt x="8308715" y="1427161"/>
                  <a:pt x="8286747" y="1411479"/>
                </a:cubicBezTo>
                <a:cubicBezTo>
                  <a:pt x="8286747" y="1411479"/>
                  <a:pt x="8286747" y="1411479"/>
                  <a:pt x="8307251" y="1379069"/>
                </a:cubicBezTo>
                <a:cubicBezTo>
                  <a:pt x="8307251" y="1379069"/>
                  <a:pt x="8307251" y="1379069"/>
                  <a:pt x="8327754" y="1346450"/>
                </a:cubicBezTo>
                <a:cubicBezTo>
                  <a:pt x="8349931" y="1360669"/>
                  <a:pt x="8372318" y="1373005"/>
                  <a:pt x="8395541" y="1381578"/>
                </a:cubicBezTo>
                <a:cubicBezTo>
                  <a:pt x="8418765" y="1390360"/>
                  <a:pt x="8442825" y="1395378"/>
                  <a:pt x="8468768" y="1395378"/>
                </a:cubicBezTo>
                <a:cubicBezTo>
                  <a:pt x="8500569" y="1395378"/>
                  <a:pt x="8525048" y="1387224"/>
                  <a:pt x="8541367" y="1373633"/>
                </a:cubicBezTo>
                <a:cubicBezTo>
                  <a:pt x="8557686" y="1360041"/>
                  <a:pt x="8566055" y="1341014"/>
                  <a:pt x="8566055" y="1319477"/>
                </a:cubicBezTo>
                <a:cubicBezTo>
                  <a:pt x="8566055" y="1295640"/>
                  <a:pt x="8554967" y="1280376"/>
                  <a:pt x="8535509" y="1268458"/>
                </a:cubicBezTo>
                <a:cubicBezTo>
                  <a:pt x="8516261" y="1256540"/>
                  <a:pt x="8488644" y="1248176"/>
                  <a:pt x="8455587" y="1238348"/>
                </a:cubicBezTo>
                <a:cubicBezTo>
                  <a:pt x="8415417" y="1226221"/>
                  <a:pt x="8376502" y="1213466"/>
                  <a:pt x="8347630" y="1191511"/>
                </a:cubicBezTo>
                <a:cubicBezTo>
                  <a:pt x="8318758" y="1169556"/>
                  <a:pt x="8299928" y="1138192"/>
                  <a:pt x="8299928" y="1089264"/>
                </a:cubicBezTo>
                <a:cubicBezTo>
                  <a:pt x="8299928" y="1044727"/>
                  <a:pt x="8315829" y="1006463"/>
                  <a:pt x="8345329" y="979489"/>
                </a:cubicBezTo>
                <a:cubicBezTo>
                  <a:pt x="8374828" y="952516"/>
                  <a:pt x="8417718" y="936625"/>
                  <a:pt x="8471697" y="936625"/>
                </a:cubicBezTo>
                <a:close/>
                <a:moveTo>
                  <a:pt x="7349808" y="936625"/>
                </a:moveTo>
                <a:cubicBezTo>
                  <a:pt x="7424849" y="936625"/>
                  <a:pt x="7492344" y="966526"/>
                  <a:pt x="7541183" y="1014826"/>
                </a:cubicBezTo>
                <a:cubicBezTo>
                  <a:pt x="7590023" y="1063127"/>
                  <a:pt x="7619997" y="1129828"/>
                  <a:pt x="7619997" y="1203221"/>
                </a:cubicBezTo>
                <a:cubicBezTo>
                  <a:pt x="7619997" y="1276613"/>
                  <a:pt x="7590023" y="1343314"/>
                  <a:pt x="7541183" y="1391615"/>
                </a:cubicBezTo>
                <a:cubicBezTo>
                  <a:pt x="7492344" y="1440125"/>
                  <a:pt x="7424849" y="1470025"/>
                  <a:pt x="7349808" y="1470025"/>
                </a:cubicBezTo>
                <a:cubicBezTo>
                  <a:pt x="7274767" y="1470025"/>
                  <a:pt x="7207272" y="1440125"/>
                  <a:pt x="7158642" y="1391615"/>
                </a:cubicBezTo>
                <a:cubicBezTo>
                  <a:pt x="7110012" y="1343314"/>
                  <a:pt x="7080247" y="1276613"/>
                  <a:pt x="7080247" y="1203221"/>
                </a:cubicBezTo>
                <a:cubicBezTo>
                  <a:pt x="7080247" y="1129828"/>
                  <a:pt x="7110012" y="1063127"/>
                  <a:pt x="7158642" y="1014826"/>
                </a:cubicBezTo>
                <a:cubicBezTo>
                  <a:pt x="7207272" y="966526"/>
                  <a:pt x="7274767" y="936625"/>
                  <a:pt x="7349808" y="936625"/>
                </a:cubicBezTo>
                <a:close/>
                <a:moveTo>
                  <a:pt x="6837427" y="936625"/>
                </a:moveTo>
                <a:cubicBezTo>
                  <a:pt x="6874092" y="936625"/>
                  <a:pt x="6904891" y="941852"/>
                  <a:pt x="6932756" y="951680"/>
                </a:cubicBezTo>
                <a:cubicBezTo>
                  <a:pt x="6960412" y="961507"/>
                  <a:pt x="6984925" y="975726"/>
                  <a:pt x="7008810" y="993499"/>
                </a:cubicBezTo>
                <a:cubicBezTo>
                  <a:pt x="7008810" y="993499"/>
                  <a:pt x="7008810" y="993499"/>
                  <a:pt x="6987439" y="1026745"/>
                </a:cubicBezTo>
                <a:cubicBezTo>
                  <a:pt x="6987439" y="1026745"/>
                  <a:pt x="6987439" y="1026745"/>
                  <a:pt x="6966278" y="1059991"/>
                </a:cubicBezTo>
                <a:cubicBezTo>
                  <a:pt x="6946584" y="1044727"/>
                  <a:pt x="6926680" y="1032809"/>
                  <a:pt x="6904891" y="1024863"/>
                </a:cubicBezTo>
                <a:cubicBezTo>
                  <a:pt x="6883101" y="1016708"/>
                  <a:pt x="6859845" y="1012526"/>
                  <a:pt x="6833027" y="1012526"/>
                </a:cubicBezTo>
                <a:cubicBezTo>
                  <a:pt x="6782115" y="1012526"/>
                  <a:pt x="6736441" y="1033436"/>
                  <a:pt x="6703338" y="1067727"/>
                </a:cubicBezTo>
                <a:cubicBezTo>
                  <a:pt x="6670444" y="1102019"/>
                  <a:pt x="6649912" y="1149483"/>
                  <a:pt x="6649912" y="1203221"/>
                </a:cubicBezTo>
                <a:cubicBezTo>
                  <a:pt x="6649912" y="1256958"/>
                  <a:pt x="6670444" y="1304631"/>
                  <a:pt x="6703338" y="1338923"/>
                </a:cubicBezTo>
                <a:cubicBezTo>
                  <a:pt x="6736441" y="1373214"/>
                  <a:pt x="6782115" y="1393915"/>
                  <a:pt x="6833027" y="1393915"/>
                </a:cubicBezTo>
                <a:cubicBezTo>
                  <a:pt x="6859845" y="1393915"/>
                  <a:pt x="6883101" y="1389733"/>
                  <a:pt x="6904891" y="1381787"/>
                </a:cubicBezTo>
                <a:cubicBezTo>
                  <a:pt x="6926680" y="1373633"/>
                  <a:pt x="6946584" y="1361923"/>
                  <a:pt x="6966278" y="1346450"/>
                </a:cubicBezTo>
                <a:cubicBezTo>
                  <a:pt x="6966278" y="1346450"/>
                  <a:pt x="6966278" y="1346450"/>
                  <a:pt x="6987439" y="1379696"/>
                </a:cubicBezTo>
                <a:cubicBezTo>
                  <a:pt x="6987439" y="1379696"/>
                  <a:pt x="6987439" y="1379696"/>
                  <a:pt x="7008810" y="1412942"/>
                </a:cubicBezTo>
                <a:cubicBezTo>
                  <a:pt x="6984925" y="1430924"/>
                  <a:pt x="6960412" y="1445143"/>
                  <a:pt x="6932756" y="1454970"/>
                </a:cubicBezTo>
                <a:cubicBezTo>
                  <a:pt x="6904891" y="1464589"/>
                  <a:pt x="6874092" y="1470025"/>
                  <a:pt x="6837427" y="1470025"/>
                </a:cubicBezTo>
                <a:cubicBezTo>
                  <a:pt x="6761373" y="1470025"/>
                  <a:pt x="6693491" y="1440334"/>
                  <a:pt x="6644674" y="1392242"/>
                </a:cubicBezTo>
                <a:cubicBezTo>
                  <a:pt x="6595648" y="1344150"/>
                  <a:pt x="6565897" y="1277449"/>
                  <a:pt x="6565897" y="1203221"/>
                </a:cubicBezTo>
                <a:cubicBezTo>
                  <a:pt x="6565897" y="1129201"/>
                  <a:pt x="6595648" y="1062500"/>
                  <a:pt x="6644674" y="1014408"/>
                </a:cubicBezTo>
                <a:cubicBezTo>
                  <a:pt x="6693491" y="966107"/>
                  <a:pt x="6761373" y="936625"/>
                  <a:pt x="6837427" y="936625"/>
                </a:cubicBezTo>
                <a:close/>
                <a:moveTo>
                  <a:pt x="501650" y="477838"/>
                </a:moveTo>
                <a:cubicBezTo>
                  <a:pt x="501650" y="477838"/>
                  <a:pt x="501650" y="477838"/>
                  <a:pt x="501650" y="981076"/>
                </a:cubicBezTo>
                <a:cubicBezTo>
                  <a:pt x="501650" y="981076"/>
                  <a:pt x="501650" y="981076"/>
                  <a:pt x="786010" y="981076"/>
                </a:cubicBezTo>
                <a:cubicBezTo>
                  <a:pt x="786010" y="981076"/>
                  <a:pt x="786010" y="981076"/>
                  <a:pt x="1070579" y="981076"/>
                </a:cubicBezTo>
                <a:cubicBezTo>
                  <a:pt x="1142870" y="981076"/>
                  <a:pt x="1207013" y="953710"/>
                  <a:pt x="1253188" y="908588"/>
                </a:cubicBezTo>
                <a:cubicBezTo>
                  <a:pt x="1299153" y="863466"/>
                  <a:pt x="1327150" y="800169"/>
                  <a:pt x="1327150" y="727681"/>
                </a:cubicBezTo>
                <a:cubicBezTo>
                  <a:pt x="1327150" y="655402"/>
                  <a:pt x="1299153" y="592942"/>
                  <a:pt x="1253188" y="548446"/>
                </a:cubicBezTo>
                <a:cubicBezTo>
                  <a:pt x="1207013" y="503951"/>
                  <a:pt x="1142870" y="477838"/>
                  <a:pt x="1070579" y="477838"/>
                </a:cubicBezTo>
                <a:cubicBezTo>
                  <a:pt x="1070579" y="477838"/>
                  <a:pt x="1070579" y="477838"/>
                  <a:pt x="501650" y="477838"/>
                </a:cubicBezTo>
                <a:close/>
                <a:moveTo>
                  <a:pt x="6675435" y="336550"/>
                </a:moveTo>
                <a:cubicBezTo>
                  <a:pt x="6675435" y="487363"/>
                  <a:pt x="6675435" y="487363"/>
                  <a:pt x="6675435" y="487363"/>
                </a:cubicBezTo>
                <a:cubicBezTo>
                  <a:pt x="6808467" y="487363"/>
                  <a:pt x="6808467" y="487363"/>
                  <a:pt x="6808467" y="487363"/>
                </a:cubicBezTo>
                <a:cubicBezTo>
                  <a:pt x="6831475" y="487363"/>
                  <a:pt x="6851346" y="478985"/>
                  <a:pt x="6865570" y="465370"/>
                </a:cubicBezTo>
                <a:cubicBezTo>
                  <a:pt x="6879793" y="451755"/>
                  <a:pt x="6888160" y="432903"/>
                  <a:pt x="6888160" y="411957"/>
                </a:cubicBezTo>
                <a:cubicBezTo>
                  <a:pt x="6888160" y="390801"/>
                  <a:pt x="6879793" y="371949"/>
                  <a:pt x="6865570" y="358334"/>
                </a:cubicBezTo>
                <a:cubicBezTo>
                  <a:pt x="6851346" y="344719"/>
                  <a:pt x="6831475" y="336550"/>
                  <a:pt x="6808467" y="336550"/>
                </a:cubicBezTo>
                <a:cubicBezTo>
                  <a:pt x="6675435" y="336550"/>
                  <a:pt x="6675435" y="336550"/>
                  <a:pt x="6675435" y="336550"/>
                </a:cubicBezTo>
                <a:close/>
                <a:moveTo>
                  <a:pt x="6675435" y="122238"/>
                </a:moveTo>
                <a:cubicBezTo>
                  <a:pt x="6675435" y="265113"/>
                  <a:pt x="6675435" y="265113"/>
                  <a:pt x="6675435" y="265113"/>
                </a:cubicBezTo>
                <a:cubicBezTo>
                  <a:pt x="6795279" y="265113"/>
                  <a:pt x="6795279" y="265113"/>
                  <a:pt x="6795279" y="265113"/>
                </a:cubicBezTo>
                <a:cubicBezTo>
                  <a:pt x="6816822" y="265113"/>
                  <a:pt x="6835228" y="257396"/>
                  <a:pt x="6848404" y="244673"/>
                </a:cubicBezTo>
                <a:cubicBezTo>
                  <a:pt x="6861372" y="231949"/>
                  <a:pt x="6869110" y="214012"/>
                  <a:pt x="6869110" y="193571"/>
                </a:cubicBezTo>
                <a:cubicBezTo>
                  <a:pt x="6869110" y="173131"/>
                  <a:pt x="6861372" y="155402"/>
                  <a:pt x="6848404" y="142679"/>
                </a:cubicBezTo>
                <a:cubicBezTo>
                  <a:pt x="6835228" y="129747"/>
                  <a:pt x="6816822" y="122238"/>
                  <a:pt x="6795279" y="122238"/>
                </a:cubicBezTo>
                <a:cubicBezTo>
                  <a:pt x="6675435" y="122238"/>
                  <a:pt x="6675435" y="122238"/>
                  <a:pt x="6675435" y="122238"/>
                </a:cubicBezTo>
                <a:close/>
                <a:moveTo>
                  <a:pt x="8850791" y="114300"/>
                </a:moveTo>
                <a:cubicBezTo>
                  <a:pt x="8799203" y="114300"/>
                  <a:pt x="8753045" y="135269"/>
                  <a:pt x="8719837" y="169657"/>
                </a:cubicBezTo>
                <a:cubicBezTo>
                  <a:pt x="8686419" y="204046"/>
                  <a:pt x="8666160" y="251645"/>
                  <a:pt x="8666160" y="304905"/>
                </a:cubicBezTo>
                <a:cubicBezTo>
                  <a:pt x="8666160" y="357956"/>
                  <a:pt x="8686419" y="405554"/>
                  <a:pt x="8719837" y="439943"/>
                </a:cubicBezTo>
                <a:cubicBezTo>
                  <a:pt x="8753045" y="474332"/>
                  <a:pt x="8799203" y="495300"/>
                  <a:pt x="8850791" y="495300"/>
                </a:cubicBezTo>
                <a:cubicBezTo>
                  <a:pt x="8902588" y="495300"/>
                  <a:pt x="8948954" y="474541"/>
                  <a:pt x="8982163" y="440153"/>
                </a:cubicBezTo>
                <a:cubicBezTo>
                  <a:pt x="9015580" y="405974"/>
                  <a:pt x="9036048" y="358375"/>
                  <a:pt x="9036048" y="304905"/>
                </a:cubicBezTo>
                <a:cubicBezTo>
                  <a:pt x="9036048" y="251645"/>
                  <a:pt x="9015371" y="204046"/>
                  <a:pt x="8981954" y="169657"/>
                </a:cubicBezTo>
                <a:cubicBezTo>
                  <a:pt x="8948536" y="135269"/>
                  <a:pt x="8902170" y="114300"/>
                  <a:pt x="8850791" y="114300"/>
                </a:cubicBezTo>
                <a:close/>
                <a:moveTo>
                  <a:pt x="7335415" y="114300"/>
                </a:moveTo>
                <a:cubicBezTo>
                  <a:pt x="7283845" y="114300"/>
                  <a:pt x="7237515" y="135269"/>
                  <a:pt x="7203974" y="169657"/>
                </a:cubicBezTo>
                <a:cubicBezTo>
                  <a:pt x="7170642" y="204046"/>
                  <a:pt x="7150097" y="251645"/>
                  <a:pt x="7150097" y="304905"/>
                </a:cubicBezTo>
                <a:cubicBezTo>
                  <a:pt x="7150097" y="357956"/>
                  <a:pt x="7170642" y="405554"/>
                  <a:pt x="7203974" y="439943"/>
                </a:cubicBezTo>
                <a:cubicBezTo>
                  <a:pt x="7237515" y="474332"/>
                  <a:pt x="7283845" y="495300"/>
                  <a:pt x="7335415" y="495300"/>
                </a:cubicBezTo>
                <a:cubicBezTo>
                  <a:pt x="7387405" y="495300"/>
                  <a:pt x="7433944" y="474541"/>
                  <a:pt x="7467486" y="440153"/>
                </a:cubicBezTo>
                <a:cubicBezTo>
                  <a:pt x="7501028" y="405974"/>
                  <a:pt x="7521572" y="358375"/>
                  <a:pt x="7521572" y="304905"/>
                </a:cubicBezTo>
                <a:cubicBezTo>
                  <a:pt x="7521572" y="251645"/>
                  <a:pt x="7500818" y="204046"/>
                  <a:pt x="7467067" y="169657"/>
                </a:cubicBezTo>
                <a:cubicBezTo>
                  <a:pt x="7433525" y="135269"/>
                  <a:pt x="7386986" y="114300"/>
                  <a:pt x="7335415" y="114300"/>
                </a:cubicBezTo>
                <a:close/>
                <a:moveTo>
                  <a:pt x="9237660" y="49213"/>
                </a:moveTo>
                <a:lnTo>
                  <a:pt x="9339260" y="49213"/>
                </a:lnTo>
                <a:lnTo>
                  <a:pt x="9458322" y="242888"/>
                </a:lnTo>
                <a:lnTo>
                  <a:pt x="9578972" y="436563"/>
                </a:lnTo>
                <a:lnTo>
                  <a:pt x="9578972" y="49213"/>
                </a:lnTo>
                <a:lnTo>
                  <a:pt x="9656760" y="49213"/>
                </a:lnTo>
                <a:lnTo>
                  <a:pt x="9656760" y="560388"/>
                </a:lnTo>
                <a:lnTo>
                  <a:pt x="9561510" y="560388"/>
                </a:lnTo>
                <a:lnTo>
                  <a:pt x="9439272" y="363538"/>
                </a:lnTo>
                <a:lnTo>
                  <a:pt x="9317035" y="165101"/>
                </a:lnTo>
                <a:lnTo>
                  <a:pt x="9317035" y="560388"/>
                </a:lnTo>
                <a:lnTo>
                  <a:pt x="9237660" y="560388"/>
                </a:lnTo>
                <a:close/>
                <a:moveTo>
                  <a:pt x="8126410" y="49213"/>
                </a:moveTo>
                <a:lnTo>
                  <a:pt x="8529635" y="49213"/>
                </a:lnTo>
                <a:lnTo>
                  <a:pt x="8529635" y="125413"/>
                </a:lnTo>
                <a:lnTo>
                  <a:pt x="8369298" y="125413"/>
                </a:lnTo>
                <a:lnTo>
                  <a:pt x="8369298" y="560388"/>
                </a:lnTo>
                <a:lnTo>
                  <a:pt x="8285160" y="560388"/>
                </a:lnTo>
                <a:lnTo>
                  <a:pt x="8285160" y="125413"/>
                </a:lnTo>
                <a:lnTo>
                  <a:pt x="8126410" y="125413"/>
                </a:lnTo>
                <a:close/>
                <a:moveTo>
                  <a:pt x="6592885" y="49213"/>
                </a:moveTo>
                <a:cubicBezTo>
                  <a:pt x="6795851" y="49213"/>
                  <a:pt x="6795851" y="49213"/>
                  <a:pt x="6795851" y="49213"/>
                </a:cubicBezTo>
                <a:cubicBezTo>
                  <a:pt x="6840537" y="49213"/>
                  <a:pt x="6879794" y="63633"/>
                  <a:pt x="6907775" y="87875"/>
                </a:cubicBezTo>
                <a:cubicBezTo>
                  <a:pt x="6935756" y="112117"/>
                  <a:pt x="6952670" y="146182"/>
                  <a:pt x="6952670" y="185680"/>
                </a:cubicBezTo>
                <a:cubicBezTo>
                  <a:pt x="6952670" y="208041"/>
                  <a:pt x="6946823" y="228103"/>
                  <a:pt x="6936382" y="245658"/>
                </a:cubicBezTo>
                <a:cubicBezTo>
                  <a:pt x="6925733" y="263004"/>
                  <a:pt x="6910698" y="277633"/>
                  <a:pt x="6892114" y="288709"/>
                </a:cubicBezTo>
                <a:cubicBezTo>
                  <a:pt x="6916963" y="300621"/>
                  <a:pt x="6937009" y="318176"/>
                  <a:pt x="6950791" y="339492"/>
                </a:cubicBezTo>
                <a:cubicBezTo>
                  <a:pt x="6964572" y="360808"/>
                  <a:pt x="6972298" y="385677"/>
                  <a:pt x="6972298" y="412845"/>
                </a:cubicBezTo>
                <a:cubicBezTo>
                  <a:pt x="6972298" y="454015"/>
                  <a:pt x="6955384" y="491005"/>
                  <a:pt x="6926359" y="517546"/>
                </a:cubicBezTo>
                <a:cubicBezTo>
                  <a:pt x="6897543" y="544087"/>
                  <a:pt x="6856616" y="560388"/>
                  <a:pt x="6808798" y="560388"/>
                </a:cubicBezTo>
                <a:cubicBezTo>
                  <a:pt x="6592885" y="560388"/>
                  <a:pt x="6592885" y="560388"/>
                  <a:pt x="6592885" y="560388"/>
                </a:cubicBezTo>
                <a:cubicBezTo>
                  <a:pt x="6592885" y="49213"/>
                  <a:pt x="6592885" y="49213"/>
                  <a:pt x="6592885" y="49213"/>
                </a:cubicBezTo>
                <a:close/>
                <a:moveTo>
                  <a:pt x="8850790" y="38100"/>
                </a:moveTo>
                <a:cubicBezTo>
                  <a:pt x="8925610" y="38100"/>
                  <a:pt x="8992907" y="68001"/>
                  <a:pt x="9041603" y="116301"/>
                </a:cubicBezTo>
                <a:cubicBezTo>
                  <a:pt x="9090299" y="164602"/>
                  <a:pt x="9120185" y="231303"/>
                  <a:pt x="9120185" y="304905"/>
                </a:cubicBezTo>
                <a:cubicBezTo>
                  <a:pt x="9120185" y="378297"/>
                  <a:pt x="9090299" y="444998"/>
                  <a:pt x="9041603" y="493090"/>
                </a:cubicBezTo>
                <a:cubicBezTo>
                  <a:pt x="8992907" y="541600"/>
                  <a:pt x="8925610" y="571500"/>
                  <a:pt x="8850790" y="571500"/>
                </a:cubicBezTo>
                <a:cubicBezTo>
                  <a:pt x="8775761" y="571500"/>
                  <a:pt x="8708673" y="541600"/>
                  <a:pt x="8660186" y="493090"/>
                </a:cubicBezTo>
                <a:cubicBezTo>
                  <a:pt x="8611699" y="444998"/>
                  <a:pt x="8582022" y="378297"/>
                  <a:pt x="8582022" y="304905"/>
                </a:cubicBezTo>
                <a:cubicBezTo>
                  <a:pt x="8582022" y="231303"/>
                  <a:pt x="8611699" y="164602"/>
                  <a:pt x="8660186" y="116301"/>
                </a:cubicBezTo>
                <a:cubicBezTo>
                  <a:pt x="8708673" y="68001"/>
                  <a:pt x="8775761" y="38100"/>
                  <a:pt x="8850790" y="38100"/>
                </a:cubicBezTo>
                <a:close/>
                <a:moveTo>
                  <a:pt x="7870035" y="38100"/>
                </a:moveTo>
                <a:cubicBezTo>
                  <a:pt x="7871499" y="38100"/>
                  <a:pt x="7871499" y="38100"/>
                  <a:pt x="7871499" y="38100"/>
                </a:cubicBezTo>
                <a:cubicBezTo>
                  <a:pt x="7901627" y="38309"/>
                  <a:pt x="7929663" y="42909"/>
                  <a:pt x="7955187" y="51273"/>
                </a:cubicBezTo>
                <a:cubicBezTo>
                  <a:pt x="7981131" y="59637"/>
                  <a:pt x="8004563" y="71764"/>
                  <a:pt x="8025067" y="86401"/>
                </a:cubicBezTo>
                <a:cubicBezTo>
                  <a:pt x="8004563" y="118811"/>
                  <a:pt x="8004563" y="118811"/>
                  <a:pt x="8004563" y="118811"/>
                </a:cubicBezTo>
                <a:cubicBezTo>
                  <a:pt x="7984060" y="151429"/>
                  <a:pt x="7984060" y="151429"/>
                  <a:pt x="7984060" y="151429"/>
                </a:cubicBezTo>
                <a:cubicBezTo>
                  <a:pt x="7964811" y="138884"/>
                  <a:pt x="7945982" y="129265"/>
                  <a:pt x="7926943" y="122574"/>
                </a:cubicBezTo>
                <a:cubicBezTo>
                  <a:pt x="7908113" y="116092"/>
                  <a:pt x="7889074" y="112538"/>
                  <a:pt x="7869198" y="112538"/>
                </a:cubicBezTo>
                <a:cubicBezTo>
                  <a:pt x="7839280" y="112538"/>
                  <a:pt x="7817312" y="120692"/>
                  <a:pt x="7802666" y="133865"/>
                </a:cubicBezTo>
                <a:cubicBezTo>
                  <a:pt x="7788021" y="147038"/>
                  <a:pt x="7780907" y="165230"/>
                  <a:pt x="7780907" y="185721"/>
                </a:cubicBezTo>
                <a:cubicBezTo>
                  <a:pt x="7780907" y="209767"/>
                  <a:pt x="7791787" y="225031"/>
                  <a:pt x="7811035" y="236949"/>
                </a:cubicBezTo>
                <a:cubicBezTo>
                  <a:pt x="7830283" y="248658"/>
                  <a:pt x="7857900" y="257022"/>
                  <a:pt x="7891166" y="266849"/>
                </a:cubicBezTo>
                <a:cubicBezTo>
                  <a:pt x="7931127" y="278977"/>
                  <a:pt x="7970042" y="291941"/>
                  <a:pt x="7998914" y="313896"/>
                </a:cubicBezTo>
                <a:cubicBezTo>
                  <a:pt x="8027996" y="336060"/>
                  <a:pt x="8047035" y="367424"/>
                  <a:pt x="8047035" y="415934"/>
                </a:cubicBezTo>
                <a:cubicBezTo>
                  <a:pt x="8047035" y="460889"/>
                  <a:pt x="8030506" y="499781"/>
                  <a:pt x="7999751" y="527381"/>
                </a:cubicBezTo>
                <a:cubicBezTo>
                  <a:pt x="7968787" y="554982"/>
                  <a:pt x="7923804" y="571500"/>
                  <a:pt x="7866478" y="571500"/>
                </a:cubicBezTo>
                <a:cubicBezTo>
                  <a:pt x="7825890" y="571500"/>
                  <a:pt x="7791368" y="564809"/>
                  <a:pt x="7761659" y="554145"/>
                </a:cubicBezTo>
                <a:cubicBezTo>
                  <a:pt x="7731950" y="543272"/>
                  <a:pt x="7707053" y="528845"/>
                  <a:pt x="7685085" y="512954"/>
                </a:cubicBezTo>
                <a:cubicBezTo>
                  <a:pt x="7725883" y="447925"/>
                  <a:pt x="7725883" y="447925"/>
                  <a:pt x="7725883" y="447925"/>
                </a:cubicBezTo>
                <a:cubicBezTo>
                  <a:pt x="7748269" y="462353"/>
                  <a:pt x="7770656" y="474480"/>
                  <a:pt x="7793879" y="483053"/>
                </a:cubicBezTo>
                <a:cubicBezTo>
                  <a:pt x="7816893" y="491835"/>
                  <a:pt x="7841163" y="497063"/>
                  <a:pt x="7867106" y="497063"/>
                </a:cubicBezTo>
                <a:cubicBezTo>
                  <a:pt x="7898907" y="497063"/>
                  <a:pt x="7923177" y="488699"/>
                  <a:pt x="7939496" y="475108"/>
                </a:cubicBezTo>
                <a:cubicBezTo>
                  <a:pt x="7956024" y="461516"/>
                  <a:pt x="7964393" y="442489"/>
                  <a:pt x="7964393" y="420952"/>
                </a:cubicBezTo>
                <a:cubicBezTo>
                  <a:pt x="7964393" y="397324"/>
                  <a:pt x="7953095" y="381851"/>
                  <a:pt x="7933847" y="369933"/>
                </a:cubicBezTo>
                <a:cubicBezTo>
                  <a:pt x="7914389" y="358224"/>
                  <a:pt x="7886982" y="349860"/>
                  <a:pt x="7853925" y="339823"/>
                </a:cubicBezTo>
                <a:cubicBezTo>
                  <a:pt x="7813755" y="327696"/>
                  <a:pt x="7774840" y="314941"/>
                  <a:pt x="7745968" y="292986"/>
                </a:cubicBezTo>
                <a:cubicBezTo>
                  <a:pt x="7717095" y="271031"/>
                  <a:pt x="7698266" y="239667"/>
                  <a:pt x="7698266" y="190739"/>
                </a:cubicBezTo>
                <a:cubicBezTo>
                  <a:pt x="7698266" y="146202"/>
                  <a:pt x="7714166" y="107938"/>
                  <a:pt x="7743666" y="80964"/>
                </a:cubicBezTo>
                <a:cubicBezTo>
                  <a:pt x="7772957" y="53991"/>
                  <a:pt x="7815847" y="38100"/>
                  <a:pt x="7870035" y="38100"/>
                </a:cubicBezTo>
                <a:close/>
                <a:moveTo>
                  <a:pt x="7334624" y="38100"/>
                </a:moveTo>
                <a:cubicBezTo>
                  <a:pt x="7409415" y="38100"/>
                  <a:pt x="7476894" y="68001"/>
                  <a:pt x="7525363" y="116301"/>
                </a:cubicBezTo>
                <a:cubicBezTo>
                  <a:pt x="7574040" y="164602"/>
                  <a:pt x="7604123" y="231303"/>
                  <a:pt x="7604123" y="304905"/>
                </a:cubicBezTo>
                <a:cubicBezTo>
                  <a:pt x="7604123" y="378297"/>
                  <a:pt x="7574040" y="444998"/>
                  <a:pt x="7525363" y="493090"/>
                </a:cubicBezTo>
                <a:cubicBezTo>
                  <a:pt x="7476894" y="541600"/>
                  <a:pt x="7409415" y="571500"/>
                  <a:pt x="7334624" y="571500"/>
                </a:cubicBezTo>
                <a:cubicBezTo>
                  <a:pt x="7259833" y="571500"/>
                  <a:pt x="7192562" y="541600"/>
                  <a:pt x="7144094" y="493090"/>
                </a:cubicBezTo>
                <a:cubicBezTo>
                  <a:pt x="7095626" y="444998"/>
                  <a:pt x="7065960" y="378297"/>
                  <a:pt x="7065960" y="304905"/>
                </a:cubicBezTo>
                <a:cubicBezTo>
                  <a:pt x="7065960" y="231303"/>
                  <a:pt x="7095626" y="164602"/>
                  <a:pt x="7144094" y="116301"/>
                </a:cubicBezTo>
                <a:cubicBezTo>
                  <a:pt x="7192562" y="68001"/>
                  <a:pt x="7259833" y="38100"/>
                  <a:pt x="7334624" y="38100"/>
                </a:cubicBezTo>
                <a:close/>
                <a:moveTo>
                  <a:pt x="2766077" y="0"/>
                </a:moveTo>
                <a:cubicBezTo>
                  <a:pt x="2901191" y="0"/>
                  <a:pt x="3028777" y="17359"/>
                  <a:pt x="3146531" y="51449"/>
                </a:cubicBezTo>
                <a:cubicBezTo>
                  <a:pt x="3264077" y="85540"/>
                  <a:pt x="3372000" y="136571"/>
                  <a:pt x="3467375" y="204124"/>
                </a:cubicBezTo>
                <a:cubicBezTo>
                  <a:pt x="3467375" y="204124"/>
                  <a:pt x="3467375" y="204124"/>
                  <a:pt x="3340627" y="403228"/>
                </a:cubicBezTo>
                <a:cubicBezTo>
                  <a:pt x="3340627" y="403228"/>
                  <a:pt x="3340627" y="403228"/>
                  <a:pt x="3213880" y="602542"/>
                </a:cubicBezTo>
                <a:cubicBezTo>
                  <a:pt x="3153015" y="556321"/>
                  <a:pt x="3084622" y="520976"/>
                  <a:pt x="3009743" y="496716"/>
                </a:cubicBezTo>
                <a:cubicBezTo>
                  <a:pt x="2934865" y="472455"/>
                  <a:pt x="2853295" y="459279"/>
                  <a:pt x="2766077" y="457606"/>
                </a:cubicBezTo>
                <a:cubicBezTo>
                  <a:pt x="2556923" y="459279"/>
                  <a:pt x="2368473" y="545655"/>
                  <a:pt x="2232314" y="681180"/>
                </a:cubicBezTo>
                <a:cubicBezTo>
                  <a:pt x="2095946" y="816496"/>
                  <a:pt x="2012073" y="1000960"/>
                  <a:pt x="2012073" y="1198391"/>
                </a:cubicBezTo>
                <a:cubicBezTo>
                  <a:pt x="2012073" y="1399378"/>
                  <a:pt x="2095946" y="1585307"/>
                  <a:pt x="2232314" y="1721250"/>
                </a:cubicBezTo>
                <a:cubicBezTo>
                  <a:pt x="2368473" y="1856984"/>
                  <a:pt x="2556923" y="1942732"/>
                  <a:pt x="2766077" y="1942732"/>
                </a:cubicBezTo>
                <a:cubicBezTo>
                  <a:pt x="2868145" y="1942732"/>
                  <a:pt x="2962893" y="1923700"/>
                  <a:pt x="3050111" y="1886682"/>
                </a:cubicBezTo>
                <a:cubicBezTo>
                  <a:pt x="3137328" y="1849664"/>
                  <a:pt x="3217225" y="1794450"/>
                  <a:pt x="3289594" y="1722086"/>
                </a:cubicBezTo>
                <a:cubicBezTo>
                  <a:pt x="3462565" y="1549125"/>
                  <a:pt x="3493101" y="1332661"/>
                  <a:pt x="3543925" y="1095493"/>
                </a:cubicBezTo>
                <a:cubicBezTo>
                  <a:pt x="3595168" y="858533"/>
                  <a:pt x="3666699" y="600869"/>
                  <a:pt x="3921866" y="345714"/>
                </a:cubicBezTo>
                <a:cubicBezTo>
                  <a:pt x="4028953" y="238633"/>
                  <a:pt x="4155701" y="152256"/>
                  <a:pt x="4300646" y="92441"/>
                </a:cubicBezTo>
                <a:cubicBezTo>
                  <a:pt x="4445590" y="32836"/>
                  <a:pt x="4608522" y="0"/>
                  <a:pt x="4787977" y="0"/>
                </a:cubicBezTo>
                <a:cubicBezTo>
                  <a:pt x="4922882" y="0"/>
                  <a:pt x="5050676" y="18823"/>
                  <a:pt x="5168221" y="54796"/>
                </a:cubicBezTo>
                <a:cubicBezTo>
                  <a:pt x="5285976" y="90559"/>
                  <a:pt x="5393900" y="143054"/>
                  <a:pt x="5489275" y="210607"/>
                </a:cubicBezTo>
                <a:cubicBezTo>
                  <a:pt x="5489275" y="210607"/>
                  <a:pt x="5489275" y="210607"/>
                  <a:pt x="5364200" y="409921"/>
                </a:cubicBezTo>
                <a:cubicBezTo>
                  <a:pt x="5364200" y="409921"/>
                  <a:pt x="5364200" y="409921"/>
                  <a:pt x="5239125" y="609025"/>
                </a:cubicBezTo>
                <a:cubicBezTo>
                  <a:pt x="5176588" y="563014"/>
                  <a:pt x="5107357" y="525996"/>
                  <a:pt x="5031643" y="500480"/>
                </a:cubicBezTo>
                <a:cubicBezTo>
                  <a:pt x="4955929" y="474965"/>
                  <a:pt x="4873522" y="460952"/>
                  <a:pt x="4784631" y="460952"/>
                </a:cubicBezTo>
                <a:cubicBezTo>
                  <a:pt x="4580495" y="460952"/>
                  <a:pt x="4396857" y="544818"/>
                  <a:pt x="4264462" y="679089"/>
                </a:cubicBezTo>
                <a:cubicBezTo>
                  <a:pt x="4131857" y="813149"/>
                  <a:pt x="4050287" y="997614"/>
                  <a:pt x="4050287" y="1198391"/>
                </a:cubicBezTo>
                <a:cubicBezTo>
                  <a:pt x="4050287" y="1402724"/>
                  <a:pt x="4131021" y="1589489"/>
                  <a:pt x="4262370" y="1725223"/>
                </a:cubicBezTo>
                <a:cubicBezTo>
                  <a:pt x="4393720" y="1861167"/>
                  <a:pt x="4575477" y="1945870"/>
                  <a:pt x="4778147" y="1945870"/>
                </a:cubicBezTo>
                <a:cubicBezTo>
                  <a:pt x="4939406" y="1945870"/>
                  <a:pt x="5080167" y="1893165"/>
                  <a:pt x="5191438" y="1804280"/>
                </a:cubicBezTo>
                <a:cubicBezTo>
                  <a:pt x="5302499" y="1715394"/>
                  <a:pt x="5384070" y="1590326"/>
                  <a:pt x="5426737" y="1445390"/>
                </a:cubicBezTo>
                <a:cubicBezTo>
                  <a:pt x="5426737" y="1445390"/>
                  <a:pt x="5426737" y="1445390"/>
                  <a:pt x="4708917" y="1445390"/>
                </a:cubicBezTo>
                <a:cubicBezTo>
                  <a:pt x="4708917" y="1445390"/>
                  <a:pt x="4708917" y="1445390"/>
                  <a:pt x="4850515" y="1223279"/>
                </a:cubicBezTo>
                <a:cubicBezTo>
                  <a:pt x="4850515" y="1223279"/>
                  <a:pt x="4850515" y="1223279"/>
                  <a:pt x="4992113" y="1000960"/>
                </a:cubicBezTo>
                <a:cubicBezTo>
                  <a:pt x="4992113" y="1000960"/>
                  <a:pt x="4992113" y="1000960"/>
                  <a:pt x="5457901" y="1000960"/>
                </a:cubicBezTo>
                <a:cubicBezTo>
                  <a:pt x="5457901" y="1000960"/>
                  <a:pt x="5457901" y="1000960"/>
                  <a:pt x="5924108" y="1000960"/>
                </a:cubicBezTo>
                <a:cubicBezTo>
                  <a:pt x="5928919" y="1033796"/>
                  <a:pt x="5933102" y="1066840"/>
                  <a:pt x="5936030" y="1100094"/>
                </a:cubicBezTo>
                <a:cubicBezTo>
                  <a:pt x="5938749" y="1133557"/>
                  <a:pt x="5940422" y="1167229"/>
                  <a:pt x="5940422" y="1201738"/>
                </a:cubicBezTo>
                <a:cubicBezTo>
                  <a:pt x="5940422" y="1532602"/>
                  <a:pt x="5812001" y="1833141"/>
                  <a:pt x="5600963" y="2050860"/>
                </a:cubicBezTo>
                <a:cubicBezTo>
                  <a:pt x="5389717" y="2268578"/>
                  <a:pt x="5095854" y="2403475"/>
                  <a:pt x="4764970" y="2403475"/>
                </a:cubicBezTo>
                <a:cubicBezTo>
                  <a:pt x="4549331" y="2403475"/>
                  <a:pt x="4350006" y="2352653"/>
                  <a:pt x="4178290" y="2262513"/>
                </a:cubicBezTo>
                <a:cubicBezTo>
                  <a:pt x="4006784" y="2172372"/>
                  <a:pt x="3862676" y="2043121"/>
                  <a:pt x="3757265" y="1886682"/>
                </a:cubicBezTo>
                <a:cubicBezTo>
                  <a:pt x="3647040" y="2044794"/>
                  <a:pt x="3502931" y="2173836"/>
                  <a:pt x="3332469" y="2263558"/>
                </a:cubicBezTo>
                <a:cubicBezTo>
                  <a:pt x="3162009" y="2353490"/>
                  <a:pt x="2965403" y="2403475"/>
                  <a:pt x="2749555" y="2403475"/>
                </a:cubicBezTo>
                <a:cubicBezTo>
                  <a:pt x="2566961" y="2403475"/>
                  <a:pt x="2395664" y="2364993"/>
                  <a:pt x="2242563" y="2295766"/>
                </a:cubicBezTo>
                <a:cubicBezTo>
                  <a:pt x="2089461" y="2226540"/>
                  <a:pt x="1954347" y="2126988"/>
                  <a:pt x="1844121" y="2005266"/>
                </a:cubicBezTo>
                <a:cubicBezTo>
                  <a:pt x="1783258" y="2108792"/>
                  <a:pt x="1694366" y="2196214"/>
                  <a:pt x="1583096" y="2257493"/>
                </a:cubicBezTo>
                <a:cubicBezTo>
                  <a:pt x="1472034" y="2318772"/>
                  <a:pt x="1338593" y="2354117"/>
                  <a:pt x="1188838" y="2354117"/>
                </a:cubicBezTo>
                <a:cubicBezTo>
                  <a:pt x="1188838" y="2354117"/>
                  <a:pt x="1188838" y="2354117"/>
                  <a:pt x="0" y="2354117"/>
                </a:cubicBezTo>
                <a:cubicBezTo>
                  <a:pt x="0" y="2354117"/>
                  <a:pt x="0" y="2354117"/>
                  <a:pt x="0" y="1201738"/>
                </a:cubicBezTo>
                <a:cubicBezTo>
                  <a:pt x="0" y="1201738"/>
                  <a:pt x="0" y="1201738"/>
                  <a:pt x="0" y="49358"/>
                </a:cubicBezTo>
                <a:cubicBezTo>
                  <a:pt x="0" y="49358"/>
                  <a:pt x="0" y="49358"/>
                  <a:pt x="538575" y="49358"/>
                </a:cubicBezTo>
                <a:cubicBezTo>
                  <a:pt x="538575" y="49358"/>
                  <a:pt x="538575" y="49358"/>
                  <a:pt x="1076940" y="49358"/>
                </a:cubicBezTo>
                <a:cubicBezTo>
                  <a:pt x="1249702" y="49358"/>
                  <a:pt x="1402804" y="96206"/>
                  <a:pt x="1523487" y="176099"/>
                </a:cubicBezTo>
                <a:cubicBezTo>
                  <a:pt x="1643960" y="255992"/>
                  <a:pt x="1732223" y="368720"/>
                  <a:pt x="1774892" y="500480"/>
                </a:cubicBezTo>
                <a:cubicBezTo>
                  <a:pt x="1883653" y="350524"/>
                  <a:pt x="2027552" y="225457"/>
                  <a:pt x="2196549" y="137826"/>
                </a:cubicBezTo>
                <a:cubicBezTo>
                  <a:pt x="2365129" y="50195"/>
                  <a:pt x="2558596" y="0"/>
                  <a:pt x="276607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ea typeface="Meiryo UI" panose="020B0604030504040204" pitchFamily="50" charset="-128"/>
            </a:endParaRPr>
          </a:p>
        </p:txBody>
      </p:sp>
    </p:spTree>
    <p:extLst>
      <p:ext uri="{BB962C8B-B14F-4D97-AF65-F5344CB8AC3E}">
        <p14:creationId xmlns:p14="http://schemas.microsoft.com/office/powerpoint/2010/main" val="27871161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E7988E01-3B8F-662D-D0D6-1F845AB0CBDA}"/>
              </a:ext>
            </a:extLst>
          </p:cNvPr>
          <p:cNvGraphicFramePr>
            <a:graphicFrameLocks noChangeAspect="1"/>
          </p:cNvGraphicFramePr>
          <p:nvPr userDrawn="1">
            <p:custDataLst>
              <p:tags r:id="rId1"/>
            </p:custDataLst>
            <p:extLst>
              <p:ext uri="{D42A27DB-BD31-4B8C-83A1-F6EECF244321}">
                <p14:modId xmlns:p14="http://schemas.microsoft.com/office/powerpoint/2010/main" val="21670763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4" imgH="486" progId="TCLayout.ActiveDocument.1">
                  <p:embed/>
                </p:oleObj>
              </mc:Choice>
              <mc:Fallback>
                <p:oleObj name="think-cell Slide" r:id="rId3" imgW="484" imgH="486" progId="TCLayout.ActiveDocument.1">
                  <p:embed/>
                  <p:pic>
                    <p:nvPicPr>
                      <p:cNvPr id="3" name="think-cell data - do not delete" hidden="1">
                        <a:extLst>
                          <a:ext uri="{FF2B5EF4-FFF2-40B4-BE49-F238E27FC236}">
                            <a16:creationId xmlns:a16="http://schemas.microsoft.com/office/drawing/2014/main" id="{E7988E01-3B8F-662D-D0D6-1F845AB0CBD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Date Placeholder 4"/>
          <p:cNvSpPr>
            <a:spLocks noGrp="1"/>
          </p:cNvSpPr>
          <p:nvPr>
            <p:ph type="dt" sz="half" idx="10"/>
          </p:nvPr>
        </p:nvSpPr>
        <p:spPr>
          <a:xfrm>
            <a:off x="9677400" y="6405036"/>
            <a:ext cx="1482051" cy="153888"/>
          </a:xfrm>
        </p:spPr>
        <p:txBody>
          <a:bodyPr/>
          <a:lstStyle>
            <a:lvl1pPr>
              <a:defRPr>
                <a:solidFill>
                  <a:schemeClr val="bg1"/>
                </a:solidFill>
                <a:latin typeface="+mn-lt"/>
                <a:ea typeface="Meiryo UI" panose="020B0604030504040204" pitchFamily="50" charset="-128"/>
                <a:sym typeface="Trebuchet MS" panose="020B0603020202020204" pitchFamily="34" charset="0"/>
              </a:defRPr>
            </a:lvl1pPr>
          </a:lstStyle>
          <a:p>
            <a:endParaRPr lang="en-US"/>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eiryo UI" panose="020B0604030504040204" pitchFamily="50" charset="-128"/>
                <a:sym typeface="Trebuchet MS" panose="020B0603020202020204" pitchFamily="34" charset="0"/>
              </a:rPr>
              <a:t>Copyright © 2025 by Boston Consulting Group. All rights reserved.</a:t>
            </a:r>
          </a:p>
        </p:txBody>
      </p:sp>
      <p:sp>
        <p:nvSpPr>
          <p:cNvPr id="10" name="TextBox 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eiryo UI" panose="020B0604030504040204" pitchFamily="50" charset="-128"/>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eiryo UI" panose="020B0604030504040204" pitchFamily="50" charset="-128"/>
              <a:cs typeface="+mn-cs"/>
              <a:sym typeface="Trebuchet MS" panose="020B0603020202020204" pitchFamily="34" charset="0"/>
            </a:endParaRPr>
          </a:p>
        </p:txBody>
      </p:sp>
      <p:sp>
        <p:nvSpPr>
          <p:cNvPr id="11" name="Title 1"/>
          <p:cNvSpPr>
            <a:spLocks noGrp="1"/>
          </p:cNvSpPr>
          <p:nvPr>
            <p:ph type="title" hasCustomPrompt="1"/>
          </p:nvPr>
        </p:nvSpPr>
        <p:spPr>
          <a:xfrm>
            <a:off x="630000" y="3826333"/>
            <a:ext cx="10933200" cy="1606550"/>
          </a:xfr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eiryo UI" panose="020B0604030504040204" pitchFamily="50" charset="-128"/>
                <a:cs typeface="Arial" panose="020B0604020202020204" pitchFamily="34" charset="0"/>
                <a:sym typeface="Trebuchet MS" panose="020B0603020202020204" pitchFamily="34" charset="0"/>
              </a:defRPr>
            </a:lvl1pPr>
          </a:lstStyle>
          <a:p>
            <a:r>
              <a:rPr lang="en-US"/>
              <a:t>Click to add big statement text</a:t>
            </a:r>
          </a:p>
        </p:txBody>
      </p:sp>
    </p:spTree>
    <p:extLst>
      <p:ext uri="{BB962C8B-B14F-4D97-AF65-F5344CB8AC3E}">
        <p14:creationId xmlns:p14="http://schemas.microsoft.com/office/powerpoint/2010/main" val="33863325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D. Big statement icon">
    <p:bg>
      <p:bgPr>
        <a:solidFill>
          <a:schemeClr val="bg1"/>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D4290E12-9028-8263-5CA6-48A5CBA71EE4}"/>
              </a:ext>
            </a:extLst>
          </p:cNvPr>
          <p:cNvGraphicFramePr>
            <a:graphicFrameLocks noChangeAspect="1"/>
          </p:cNvGraphicFramePr>
          <p:nvPr userDrawn="1">
            <p:custDataLst>
              <p:tags r:id="rId1"/>
            </p:custDataLst>
            <p:extLst>
              <p:ext uri="{D42A27DB-BD31-4B8C-83A1-F6EECF244321}">
                <p14:modId xmlns:p14="http://schemas.microsoft.com/office/powerpoint/2010/main" val="4931849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4" imgH="486" progId="TCLayout.ActiveDocument.1">
                  <p:embed/>
                </p:oleObj>
              </mc:Choice>
              <mc:Fallback>
                <p:oleObj name="think-cell Slide" r:id="rId3" imgW="484" imgH="486" progId="TCLayout.ActiveDocument.1">
                  <p:embed/>
                  <p:pic>
                    <p:nvPicPr>
                      <p:cNvPr id="3" name="think-cell data - do not delete" hidden="1">
                        <a:extLst>
                          <a:ext uri="{FF2B5EF4-FFF2-40B4-BE49-F238E27FC236}">
                            <a16:creationId xmlns:a16="http://schemas.microsoft.com/office/drawing/2014/main" id="{D4290E12-9028-8263-5CA6-48A5CBA71EE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Date Placeholder 7"/>
          <p:cNvSpPr>
            <a:spLocks noGrp="1"/>
          </p:cNvSpPr>
          <p:nvPr>
            <p:ph type="dt" sz="half" idx="10"/>
          </p:nvPr>
        </p:nvSpPr>
        <p:spPr/>
        <p:txBody>
          <a:bodyPr/>
          <a:lstStyle>
            <a:lvl1pPr>
              <a:defRPr>
                <a:latin typeface="+mn-lt"/>
                <a:ea typeface="Meiryo UI" panose="020B0604030504040204" pitchFamily="50" charset="-128"/>
                <a:sym typeface="Trebuchet MS" panose="020B0603020202020204" pitchFamily="34" charset="0"/>
              </a:defRPr>
            </a:lvl1pPr>
          </a:lstStyle>
          <a:p>
            <a:endParaRPr lang="en-US"/>
          </a:p>
        </p:txBody>
      </p:sp>
      <p:sp>
        <p:nvSpPr>
          <p:cNvPr id="1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eiryo UI" panose="020B0604030504040204" pitchFamily="50" charset="-128"/>
                <a:sym typeface="Trebuchet MS" panose="020B0603020202020204" pitchFamily="34" charset="0"/>
              </a:rPr>
              <a:t>Copyright © 2025 by Boston Consulting Group. All rights reserved.</a:t>
            </a:r>
          </a:p>
        </p:txBody>
      </p:sp>
      <p:sp>
        <p:nvSpPr>
          <p:cNvPr id="6" name="Rectangle 5"/>
          <p:cNvSpPr/>
          <p:nvPr userDrawn="1"/>
        </p:nvSpPr>
        <p:spPr bwMode="white">
          <a:xfrm>
            <a:off x="630000" y="625475"/>
            <a:ext cx="932688"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eiryo UI" panose="020B0604030504040204" pitchFamily="50" charset="-128"/>
              <a:sym typeface="Trebuchet MS" panose="020B0603020202020204" pitchFamily="34"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4"/>
                </a:solidFill>
                <a:latin typeface="+mj-lt"/>
                <a:ea typeface="Meiryo UI" panose="020B0604030504040204" pitchFamily="50" charset="-128"/>
                <a:cs typeface="Arial" panose="020B0604020202020204" pitchFamily="34" charset="0"/>
                <a:sym typeface="Trebuchet MS" panose="020B0603020202020204" pitchFamily="34" charset="0"/>
              </a:defRPr>
            </a:lvl1pPr>
          </a:lstStyle>
          <a:p>
            <a:r>
              <a:rPr lang="en-US"/>
              <a:t>Click to add big statement text</a:t>
            </a:r>
          </a:p>
        </p:txBody>
      </p:sp>
    </p:spTree>
    <p:extLst>
      <p:ext uri="{BB962C8B-B14F-4D97-AF65-F5344CB8AC3E}">
        <p14:creationId xmlns:p14="http://schemas.microsoft.com/office/powerpoint/2010/main" val="24640759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chemeClr val="accent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4349065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Box 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eiryo UI" panose="020B0604030504040204" pitchFamily="50" charset="-128"/>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eiryo UI" panose="020B0604030504040204" pitchFamily="50" charset="-128"/>
              <a:cs typeface="+mn-cs"/>
              <a:sym typeface="Trebuchet MS" panose="020B0603020202020204" pitchFamily="34" charset="0"/>
            </a:endParaRPr>
          </a:p>
        </p:txBody>
      </p:sp>
      <p:sp>
        <p:nvSpPr>
          <p:cNvPr id="2" name="Date Placeholder 1"/>
          <p:cNvSpPr>
            <a:spLocks noGrp="1"/>
          </p:cNvSpPr>
          <p:nvPr>
            <p:ph type="dt" sz="half" idx="10"/>
          </p:nvPr>
        </p:nvSpPr>
        <p:spPr/>
        <p:txBody>
          <a:bodyPr/>
          <a:lstStyle>
            <a:lvl1pPr>
              <a:defRPr>
                <a:solidFill>
                  <a:schemeClr val="bg1"/>
                </a:solidFill>
                <a:latin typeface="+mn-lt"/>
                <a:ea typeface="Meiryo UI" panose="020B0604030504040204" pitchFamily="50" charset="-128"/>
                <a:sym typeface="Trebuchet MS" panose="020B0603020202020204" pitchFamily="34" charset="0"/>
              </a:defRPr>
            </a:lvl1pPr>
          </a:lstStyle>
          <a:p>
            <a:endParaRPr lang="en-US"/>
          </a:p>
        </p:txBody>
      </p:sp>
      <p:pic>
        <p:nvPicPr>
          <p:cNvPr id="7" name="Picture 6"/>
          <p:cNvPicPr>
            <a:picLocks noChangeAspect="1"/>
          </p:cNvPicPr>
          <p:nvPr userDrawn="1"/>
        </p:nvPicPr>
        <p:blipFill rotWithShape="1">
          <a:blip r:embed="rId5">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prstTxWarp prst="textNoShape">
              <a:avLst/>
            </a:prstTxWarp>
            <a:noAutofit/>
          </a:bodyPr>
          <a:lstStyle/>
          <a:p>
            <a:endParaRPr lang="en-US">
              <a:latin typeface="+mn-lt"/>
              <a:ea typeface="Meiryo UI" panose="020B0604030504040204" pitchFamily="50" charset="-128"/>
              <a:sym typeface="Trebuchet MS" panose="020B0603020202020204" pitchFamily="34" charset="0"/>
            </a:endParaRPr>
          </a:p>
        </p:txBody>
      </p:sp>
    </p:spTree>
    <p:extLst>
      <p:ext uri="{BB962C8B-B14F-4D97-AF65-F5344CB8AC3E}">
        <p14:creationId xmlns:p14="http://schemas.microsoft.com/office/powerpoint/2010/main" val="1119700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chemeClr val="tx1">
            <a:lumMod val="50000"/>
          </a:schemeClr>
        </a:soli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73D6CD66-3FEB-DD81-3399-7664E6CC68A6}"/>
              </a:ext>
            </a:extLst>
          </p:cNvPr>
          <p:cNvGraphicFramePr>
            <a:graphicFrameLocks noChangeAspect="1"/>
          </p:cNvGraphicFramePr>
          <p:nvPr userDrawn="1">
            <p:custDataLst>
              <p:tags r:id="rId1"/>
            </p:custDataLst>
            <p:extLst>
              <p:ext uri="{D42A27DB-BD31-4B8C-83A1-F6EECF244321}">
                <p14:modId xmlns:p14="http://schemas.microsoft.com/office/powerpoint/2010/main" val="41166171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4" imgH="486" progId="TCLayout.ActiveDocument.1">
                  <p:embed/>
                </p:oleObj>
              </mc:Choice>
              <mc:Fallback>
                <p:oleObj name="think-cell Slide" r:id="rId3" imgW="484" imgH="486" progId="TCLayout.ActiveDocument.1">
                  <p:embed/>
                  <p:pic>
                    <p:nvPicPr>
                      <p:cNvPr id="6" name="think-cell data - do not delete" hidden="1">
                        <a:extLst>
                          <a:ext uri="{FF2B5EF4-FFF2-40B4-BE49-F238E27FC236}">
                            <a16:creationId xmlns:a16="http://schemas.microsoft.com/office/drawing/2014/main" id="{73D6CD66-3FEB-DD81-3399-7664E6CC68A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Box 4"/>
          <p:cNvSpPr txBox="1"/>
          <p:nvPr/>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eiryo UI" panose="020B0604030504040204" pitchFamily="50" charset="-128"/>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eiryo UI" panose="020B0604030504040204" pitchFamily="50" charset="-128"/>
              <a:cs typeface="+mn-cs"/>
              <a:sym typeface="Trebuchet MS" panose="020B0603020202020204" pitchFamily="34" charset="0"/>
            </a:endParaRPr>
          </a:p>
        </p:txBody>
      </p:sp>
      <p:sp>
        <p:nvSpPr>
          <p:cNvPr id="3" name="Date Placeholder 2"/>
          <p:cNvSpPr>
            <a:spLocks noGrp="1"/>
          </p:cNvSpPr>
          <p:nvPr>
            <p:ph type="dt" sz="half" idx="10"/>
          </p:nvPr>
        </p:nvSpPr>
        <p:spPr/>
        <p:txBody>
          <a:bodyPr/>
          <a:lstStyle>
            <a:lvl1pPr>
              <a:defRPr>
                <a:solidFill>
                  <a:schemeClr val="bg1"/>
                </a:solidFill>
                <a:latin typeface="+mn-lt"/>
                <a:ea typeface="Meiryo UI" panose="020B0604030504040204" pitchFamily="50" charset="-128"/>
                <a:sym typeface="Trebuchet MS" panose="020B0603020202020204" pitchFamily="34" charset="0"/>
              </a:defRPr>
            </a:lvl1pPr>
          </a:lstStyle>
          <a:p>
            <a:endParaRPr lang="en-US"/>
          </a:p>
        </p:txBody>
      </p:sp>
      <p:sp>
        <p:nvSpPr>
          <p:cNvPr id="1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eiryo UI" panose="020B0604030504040204" pitchFamily="50" charset="-128"/>
                <a:sym typeface="Trebuchet MS" panose="020B0603020202020204" pitchFamily="34" charset="0"/>
              </a:rPr>
              <a:t>Copyright © 2025 by Boston Consulting Group. All rights reserved.</a:t>
            </a:r>
          </a:p>
        </p:txBody>
      </p:sp>
      <p:sp>
        <p:nvSpPr>
          <p:cNvPr id="2" name="Title 1"/>
          <p:cNvSpPr>
            <a:spLocks noGrp="1"/>
          </p:cNvSpPr>
          <p:nvPr>
            <p:ph type="title" hasCustomPrompt="1"/>
          </p:nvPr>
        </p:nvSpPr>
        <p:spPr>
          <a:xfrm>
            <a:off x="630000" y="622800"/>
            <a:ext cx="10933200" cy="332399"/>
          </a:xfrm>
        </p:spPr>
        <p:txBody>
          <a:bodyPr vert="horz"/>
          <a:lstStyle>
            <a:lvl1pPr>
              <a:defRPr>
                <a:solidFill>
                  <a:schemeClr val="bg1"/>
                </a:solidFill>
                <a:latin typeface="+mj-lt"/>
                <a:ea typeface="Meiryo UI" panose="020B0604030504040204" pitchFamily="50" charset="-128"/>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16630153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866344B0-ABDB-CB08-27DC-7971332A5BC1}"/>
              </a:ext>
            </a:extLst>
          </p:cNvPr>
          <p:cNvGraphicFramePr>
            <a:graphicFrameLocks noChangeAspect="1"/>
          </p:cNvGraphicFramePr>
          <p:nvPr userDrawn="1">
            <p:custDataLst>
              <p:tags r:id="rId1"/>
            </p:custDataLst>
            <p:extLst>
              <p:ext uri="{D42A27DB-BD31-4B8C-83A1-F6EECF244321}">
                <p14:modId xmlns:p14="http://schemas.microsoft.com/office/powerpoint/2010/main" val="38668656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4" imgH="486" progId="TCLayout.ActiveDocument.1">
                  <p:embed/>
                </p:oleObj>
              </mc:Choice>
              <mc:Fallback>
                <p:oleObj name="think-cell Slide" r:id="rId3" imgW="484" imgH="486" progId="TCLayout.ActiveDocument.1">
                  <p:embed/>
                  <p:pic>
                    <p:nvPicPr>
                      <p:cNvPr id="2" name="think-cell data - do not delete" hidden="1">
                        <a:extLst>
                          <a:ext uri="{FF2B5EF4-FFF2-40B4-BE49-F238E27FC236}">
                            <a16:creationId xmlns:a16="http://schemas.microsoft.com/office/drawing/2014/main" id="{866344B0-ABDB-CB08-27DC-7971332A5BC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eiryo UI" panose="020B0604030504040204" pitchFamily="50" charset="-128"/>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eiryo UI" panose="020B0604030504040204" pitchFamily="50" charset="-128"/>
              <a:sym typeface="Trebuchet MS" panose="020B0603020202020204" pitchFamily="34" charset="0"/>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a:solidFill>
                  <a:schemeClr val="tx2"/>
                </a:solidFill>
                <a:latin typeface="+mn-lt"/>
                <a:ea typeface="Meiryo UI" panose="020B0604030504040204" pitchFamily="50" charset="-128"/>
                <a:sym typeface="Trebuchet MS" panose="020B0603020202020204" pitchFamily="34" charset="0"/>
              </a:rPr>
              <a:t>Table of contents</a:t>
            </a:r>
          </a:p>
        </p:txBody>
      </p:sp>
      <p:sp>
        <p:nvSpPr>
          <p:cNvPr id="15" name="Date Placeholder 4"/>
          <p:cNvSpPr>
            <a:spLocks noGrp="1"/>
          </p:cNvSpPr>
          <p:nvPr>
            <p:ph type="dt" sz="half" idx="10"/>
          </p:nvPr>
        </p:nvSpPr>
        <p:spPr>
          <a:xfrm>
            <a:off x="9677400" y="6405036"/>
            <a:ext cx="1482051" cy="153888"/>
          </a:xfrm>
        </p:spPr>
        <p:txBody>
          <a:bodyPr/>
          <a:lstStyle>
            <a:lvl1pPr>
              <a:defRPr>
                <a:solidFill>
                  <a:schemeClr val="bg1"/>
                </a:solidFill>
                <a:latin typeface="+mn-lt"/>
                <a:ea typeface="Meiryo UI" panose="020B0604030504040204" pitchFamily="50" charset="-128"/>
                <a:sym typeface="Trebuchet MS" panose="020B0603020202020204" pitchFamily="34" charset="0"/>
              </a:defRPr>
            </a:lvl1pPr>
          </a:lstStyle>
          <a:p>
            <a:endParaRPr lang="en-US"/>
          </a:p>
        </p:txBody>
      </p:sp>
      <p:sp>
        <p:nvSpPr>
          <p:cNvPr id="24"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eiryo UI" panose="020B0604030504040204" pitchFamily="50" charset="-128"/>
                <a:sym typeface="Trebuchet MS" panose="020B0603020202020204" pitchFamily="34" charset="0"/>
              </a:rPr>
              <a:t>Copyright © 2025 by Boston Consulting Group. All rights reserved.</a:t>
            </a:r>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eiryo UI" panose="020B0604030504040204" pitchFamily="50" charset="-128"/>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eiryo UI" panose="020B0604030504040204" pitchFamily="50" charset="-128"/>
              <a:cs typeface="+mn-cs"/>
              <a:sym typeface="Trebuchet MS" panose="020B0603020202020204" pitchFamily="34" charset="0"/>
            </a:endParaRPr>
          </a:p>
        </p:txBody>
      </p:sp>
      <p:pic>
        <p:nvPicPr>
          <p:cNvPr id="10" name="Picture 9"/>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85767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D. 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20B8D436-DFFC-B3B3-AFD0-FEDBBAF16A5B}"/>
              </a:ext>
            </a:extLst>
          </p:cNvPr>
          <p:cNvGraphicFramePr>
            <a:graphicFrameLocks noChangeAspect="1"/>
          </p:cNvGraphicFramePr>
          <p:nvPr userDrawn="1">
            <p:custDataLst>
              <p:tags r:id="rId1"/>
            </p:custDataLst>
            <p:extLst>
              <p:ext uri="{D42A27DB-BD31-4B8C-83A1-F6EECF244321}">
                <p14:modId xmlns:p14="http://schemas.microsoft.com/office/powerpoint/2010/main" val="11844159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4" imgH="486" progId="TCLayout.ActiveDocument.1">
                  <p:embed/>
                </p:oleObj>
              </mc:Choice>
              <mc:Fallback>
                <p:oleObj name="think-cell Slide" r:id="rId3" imgW="484" imgH="486" progId="TCLayout.ActiveDocument.1">
                  <p:embed/>
                  <p:pic>
                    <p:nvPicPr>
                      <p:cNvPr id="2" name="think-cell data - do not delete" hidden="1">
                        <a:extLst>
                          <a:ext uri="{FF2B5EF4-FFF2-40B4-BE49-F238E27FC236}">
                            <a16:creationId xmlns:a16="http://schemas.microsoft.com/office/drawing/2014/main" id="{20B8D436-DFFC-B3B3-AFD0-FEDBBAF16A5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Date Placeholder 4"/>
          <p:cNvSpPr>
            <a:spLocks noGrp="1"/>
          </p:cNvSpPr>
          <p:nvPr>
            <p:ph type="dt" sz="half" idx="10"/>
          </p:nvPr>
        </p:nvSpPr>
        <p:spPr>
          <a:xfrm>
            <a:off x="9677400" y="6405036"/>
            <a:ext cx="1482051" cy="153888"/>
          </a:xfrm>
        </p:spPr>
        <p:txBody>
          <a:bodyPr/>
          <a:lstStyle>
            <a:lvl1pPr>
              <a:defRPr>
                <a:solidFill>
                  <a:schemeClr val="bg1"/>
                </a:solidFill>
                <a:latin typeface="+mn-lt"/>
                <a:ea typeface="Meiryo UI" panose="020B0604030504040204" pitchFamily="50" charset="-128"/>
                <a:sym typeface="Trebuchet MS" panose="020B0603020202020204" pitchFamily="34" charset="0"/>
              </a:defRPr>
            </a:lvl1pPr>
          </a:lstStyle>
          <a:p>
            <a:endParaRPr lang="en-US"/>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eiryo UI" panose="020B0604030504040204" pitchFamily="50" charset="-128"/>
                <a:sym typeface="Trebuchet MS" panose="020B0603020202020204" pitchFamily="34" charset="0"/>
              </a:rPr>
              <a:t>Copyright © 2025 by Boston Consulting Group. All rights reserved.</a:t>
            </a:r>
          </a:p>
        </p:txBody>
      </p:sp>
      <p:sp>
        <p:nvSpPr>
          <p:cNvPr id="11" name="TextBox 10"/>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eiryo UI" panose="020B0604030504040204" pitchFamily="50" charset="-128"/>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eiryo UI" panose="020B0604030504040204" pitchFamily="50" charset="-128"/>
              <a:cs typeface="+mn-cs"/>
              <a:sym typeface="Trebuchet MS" panose="020B0603020202020204" pitchFamily="34" charset="0"/>
            </a:endParaRPr>
          </a:p>
        </p:txBody>
      </p:sp>
    </p:spTree>
    <p:extLst>
      <p:ext uri="{BB962C8B-B14F-4D97-AF65-F5344CB8AC3E}">
        <p14:creationId xmlns:p14="http://schemas.microsoft.com/office/powerpoint/2010/main" val="6623640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D. Blank">
    <p:bg>
      <p:bgPr>
        <a:solidFill>
          <a:schemeClr val="bg1"/>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AAA8AAB5-379D-F64E-EA49-423DDEAA8E34}"/>
              </a:ext>
            </a:extLst>
          </p:cNvPr>
          <p:cNvGraphicFramePr>
            <a:graphicFrameLocks noChangeAspect="1"/>
          </p:cNvGraphicFramePr>
          <p:nvPr userDrawn="1">
            <p:custDataLst>
              <p:tags r:id="rId1"/>
            </p:custDataLst>
            <p:extLst>
              <p:ext uri="{D42A27DB-BD31-4B8C-83A1-F6EECF244321}">
                <p14:modId xmlns:p14="http://schemas.microsoft.com/office/powerpoint/2010/main" val="38436041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4" imgH="486" progId="TCLayout.ActiveDocument.1">
                  <p:embed/>
                </p:oleObj>
              </mc:Choice>
              <mc:Fallback>
                <p:oleObj name="think-cell Slide" r:id="rId3" imgW="484" imgH="486" progId="TCLayout.ActiveDocument.1">
                  <p:embed/>
                  <p:pic>
                    <p:nvPicPr>
                      <p:cNvPr id="2" name="think-cell data - do not delete" hidden="1">
                        <a:extLst>
                          <a:ext uri="{FF2B5EF4-FFF2-40B4-BE49-F238E27FC236}">
                            <a16:creationId xmlns:a16="http://schemas.microsoft.com/office/drawing/2014/main" id="{AAA8AAB5-379D-F64E-EA49-423DDEAA8E3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Date Placeholder 6"/>
          <p:cNvSpPr>
            <a:spLocks noGrp="1"/>
          </p:cNvSpPr>
          <p:nvPr>
            <p:ph type="dt" sz="half" idx="10"/>
          </p:nvPr>
        </p:nvSpPr>
        <p:spPr/>
        <p:txBody>
          <a:bodyPr/>
          <a:lstStyle>
            <a:lvl1pPr>
              <a:defRPr>
                <a:latin typeface="+mn-lt"/>
                <a:ea typeface="Meiryo UI" panose="020B0604030504040204" pitchFamily="50" charset="-128"/>
                <a:sym typeface="Trebuchet MS" panose="020B0603020202020204" pitchFamily="34" charset="0"/>
              </a:defRPr>
            </a:lvl1pPr>
          </a:lstStyle>
          <a:p>
            <a:endParaRPr lang="en-US"/>
          </a:p>
        </p:txBody>
      </p:sp>
      <p:sp>
        <p:nvSpPr>
          <p:cNvPr id="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eiryo UI" panose="020B0604030504040204" pitchFamily="50" charset="-128"/>
                <a:sym typeface="Trebuchet MS" panose="020B0603020202020204" pitchFamily="34" charset="0"/>
              </a:rPr>
              <a:t>Copyright © 2025 by Boston Consulting Group. All rights reserved.</a:t>
            </a:r>
          </a:p>
        </p:txBody>
      </p:sp>
    </p:spTree>
    <p:extLst>
      <p:ext uri="{BB962C8B-B14F-4D97-AF65-F5344CB8AC3E}">
        <p14:creationId xmlns:p14="http://schemas.microsoft.com/office/powerpoint/2010/main" val="12728294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D. Disclaimer">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55BE9F52-DCB0-9977-93C9-7FEC4557BA70}"/>
              </a:ext>
            </a:extLst>
          </p:cNvPr>
          <p:cNvGraphicFramePr>
            <a:graphicFrameLocks noChangeAspect="1"/>
          </p:cNvGraphicFramePr>
          <p:nvPr userDrawn="1">
            <p:custDataLst>
              <p:tags r:id="rId1"/>
            </p:custDataLst>
            <p:extLst>
              <p:ext uri="{D42A27DB-BD31-4B8C-83A1-F6EECF244321}">
                <p14:modId xmlns:p14="http://schemas.microsoft.com/office/powerpoint/2010/main" val="24659497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4" imgH="486" progId="TCLayout.ActiveDocument.1">
                  <p:embed/>
                </p:oleObj>
              </mc:Choice>
              <mc:Fallback>
                <p:oleObj name="think-cell Slide" r:id="rId3" imgW="484" imgH="486" progId="TCLayout.ActiveDocument.1">
                  <p:embed/>
                  <p:pic>
                    <p:nvPicPr>
                      <p:cNvPr id="2" name="think-cell data - do not delete" hidden="1">
                        <a:extLst>
                          <a:ext uri="{FF2B5EF4-FFF2-40B4-BE49-F238E27FC236}">
                            <a16:creationId xmlns:a16="http://schemas.microsoft.com/office/drawing/2014/main" id="{55BE9F52-DCB0-9977-93C9-7FEC4557BA7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Rectangle 5"/>
          <p:cNvSpPr/>
          <p:nvPr/>
        </p:nvSpPr>
        <p:spPr>
          <a:xfrm>
            <a:off x="5021826" y="1664256"/>
            <a:ext cx="6209072" cy="3323987"/>
          </a:xfrm>
          <a:prstGeom prst="rect">
            <a:avLst/>
          </a:prstGeom>
        </p:spPr>
        <p:txBody>
          <a:bodyPr wrap="square" lIns="0" tIns="0" rIns="0" bIns="0" anchor="ctr">
            <a:spAutoFit/>
          </a:bodyPr>
          <a:lstStyle/>
          <a:p>
            <a:pPr indent="0">
              <a:lnSpc>
                <a:spcPct val="100000"/>
              </a:lnSpc>
            </a:pPr>
            <a:r>
              <a:rPr lang="en-US" sz="900" b="0">
                <a:latin typeface="+mn-lt"/>
                <a:ea typeface="Meiryo UI" panose="020B0604030504040204" pitchFamily="50" charset="-128"/>
                <a:sym typeface="Trebuchet MS" panose="020B0603020202020204" pitchFamily="34" charset="0"/>
              </a:rPr>
              <a:t>The services and materials provided by Boston Consulting Group (BCG) are subject to BCG's Standard Terms </a:t>
            </a:r>
            <a:br>
              <a:rPr lang="en-US" sz="900" b="0">
                <a:latin typeface="+mn-lt"/>
                <a:ea typeface="Meiryo UI" panose="020B0604030504040204" pitchFamily="50" charset="-128"/>
                <a:sym typeface="Trebuchet MS" panose="020B0603020202020204" pitchFamily="34" charset="0"/>
              </a:rPr>
            </a:br>
            <a:r>
              <a:rPr lang="en-US" sz="900" b="0">
                <a:latin typeface="+mn-lt"/>
                <a:ea typeface="Meiryo UI" panose="020B0604030504040204" pitchFamily="50" charset="-128"/>
                <a:sym typeface="Trebuchet MS" panose="020B0603020202020204" pitchFamily="34" charset="0"/>
              </a:rPr>
              <a:t>(a copy of which is available upon request) or such other agreement as may have been previously executed by BCG. BCG does not provide legal, accounting, or tax advice. The Client is responsible for obtaining independent advice concerning these matters. This advice may affect the guidance given by BCG. Further, BCG has made no undertaking </a:t>
            </a:r>
            <a:br>
              <a:rPr lang="en-US" sz="900" b="0">
                <a:latin typeface="+mn-lt"/>
                <a:ea typeface="Meiryo UI" panose="020B0604030504040204" pitchFamily="50" charset="-128"/>
                <a:sym typeface="Trebuchet MS" panose="020B0603020202020204" pitchFamily="34" charset="0"/>
              </a:rPr>
            </a:br>
            <a:r>
              <a:rPr lang="en-US" sz="900" b="0">
                <a:latin typeface="+mn-lt"/>
                <a:ea typeface="Meiryo UI" panose="020B0604030504040204" pitchFamily="50" charset="-128"/>
                <a:sym typeface="Trebuchet MS" panose="020B0603020202020204" pitchFamily="34" charset="0"/>
              </a:rPr>
              <a:t>to update these materials after the date hereof, notwithstanding that such information may become outdated </a:t>
            </a:r>
            <a:br>
              <a:rPr lang="en-US" sz="900" b="0">
                <a:latin typeface="+mn-lt"/>
                <a:ea typeface="Meiryo UI" panose="020B0604030504040204" pitchFamily="50" charset="-128"/>
                <a:sym typeface="Trebuchet MS" panose="020B0603020202020204" pitchFamily="34" charset="0"/>
              </a:rPr>
            </a:br>
            <a:r>
              <a:rPr lang="en-US" sz="900" b="0">
                <a:latin typeface="+mn-lt"/>
                <a:ea typeface="Meiryo UI" panose="020B0604030504040204" pitchFamily="50" charset="-128"/>
                <a:sym typeface="Trebuchet MS" panose="020B0603020202020204" pitchFamily="34" charset="0"/>
              </a:rPr>
              <a:t>or inaccurate.</a:t>
            </a:r>
          </a:p>
          <a:p>
            <a:pPr indent="0">
              <a:lnSpc>
                <a:spcPct val="100000"/>
              </a:lnSpc>
            </a:pPr>
            <a:r>
              <a:rPr lang="en-US" sz="900" b="0">
                <a:latin typeface="+mn-lt"/>
                <a:ea typeface="Meiryo UI" panose="020B0604030504040204" pitchFamily="50" charset="-128"/>
                <a:sym typeface="Trebuchet MS" panose="020B0603020202020204" pitchFamily="34" charset="0"/>
              </a:rPr>
              <a:t> </a:t>
            </a:r>
          </a:p>
          <a:p>
            <a:pPr indent="0">
              <a:lnSpc>
                <a:spcPct val="100000"/>
              </a:lnSpc>
            </a:pPr>
            <a:r>
              <a:rPr lang="en-US" sz="900" b="0">
                <a:latin typeface="+mn-lt"/>
                <a:ea typeface="Meiryo UI" panose="020B0604030504040204" pitchFamily="50" charset="-128"/>
                <a:sym typeface="Trebuchet MS" panose="020B0603020202020204" pitchFamily="34" charset="0"/>
              </a:rPr>
              <a:t>The materials contained in this presentation are designed for the sole use by the board of directors or senior management of the Client and solely for the limited purposes described in the presentation. The materials shall not be copied or given to any person or entity other than the Client ("Third Party") without the prior written consent of BCG. These materials serve only as the focus for discussion; they are incomplete without the accompanying oral commentary and may not be relied on as a stand-alone document. Further, Third Parties may not, and it is unreasonable for any Third Party to, rely on these materials for any purpose whatsoever. To the fullest extent permitted by law (and except to the extent otherwise agreed in a signed writing by BCG), BCG shall have no liability whatsoever to any Third Party, and any Third Party hereby waives any rights and claims it may have at any time against BCG with regard to the services, this presentation, or other materials, including the accuracy or completeness thereof. Receipt and review </a:t>
            </a:r>
            <a:br>
              <a:rPr lang="en-US" sz="900" b="0">
                <a:latin typeface="+mn-lt"/>
                <a:ea typeface="Meiryo UI" panose="020B0604030504040204" pitchFamily="50" charset="-128"/>
                <a:sym typeface="Trebuchet MS" panose="020B0603020202020204" pitchFamily="34" charset="0"/>
              </a:rPr>
            </a:br>
            <a:r>
              <a:rPr lang="en-US" sz="900" b="0">
                <a:latin typeface="+mn-lt"/>
                <a:ea typeface="Meiryo UI" panose="020B0604030504040204" pitchFamily="50" charset="-128"/>
                <a:sym typeface="Trebuchet MS" panose="020B0603020202020204" pitchFamily="34" charset="0"/>
              </a:rPr>
              <a:t>of this document shall be deemed agreement with and consideration for the foregoing.</a:t>
            </a:r>
          </a:p>
          <a:p>
            <a:pPr indent="0">
              <a:lnSpc>
                <a:spcPct val="100000"/>
              </a:lnSpc>
            </a:pPr>
            <a:endParaRPr lang="en-US" sz="900" b="0">
              <a:latin typeface="+mn-lt"/>
              <a:ea typeface="Meiryo UI" panose="020B0604030504040204" pitchFamily="50" charset="-128"/>
              <a:sym typeface="Trebuchet MS" panose="020B0603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900" b="0">
                <a:latin typeface="+mn-lt"/>
                <a:ea typeface="Meiryo UI" panose="020B0604030504040204" pitchFamily="50" charset="-128"/>
                <a:sym typeface="Trebuchet MS" panose="020B0603020202020204" pitchFamily="34" charset="0"/>
              </a:rPr>
              <a:t>BCG does not provide fairness opinions or valuations of market transactions, and these materials should not be relied </a:t>
            </a:r>
            <a:br>
              <a:rPr lang="en-US" sz="900" b="0">
                <a:latin typeface="+mn-lt"/>
                <a:ea typeface="Meiryo UI" panose="020B0604030504040204" pitchFamily="50" charset="-128"/>
                <a:sym typeface="Trebuchet MS" panose="020B0603020202020204" pitchFamily="34" charset="0"/>
              </a:rPr>
            </a:br>
            <a:r>
              <a:rPr lang="en-US" sz="900" b="0">
                <a:latin typeface="+mn-lt"/>
                <a:ea typeface="Meiryo UI" panose="020B0604030504040204" pitchFamily="50" charset="-128"/>
                <a:sym typeface="Trebuchet MS" panose="020B0603020202020204" pitchFamily="34" charset="0"/>
              </a:rPr>
              <a:t>on or construed as such. Further, the financial evaluations, projected market and financial information, and conclusions contained in these materials are based upon standard valuation methodologies, are not definitive forecasts, and are not guaranteed by BCG. BCG has used public and/or confidential data and assumptions provided to BCG by the Client. BCG has not independently verified the data and assumptions used in these analyses. Changes in the underlying data </a:t>
            </a:r>
            <a:br>
              <a:rPr lang="en-US" sz="900" b="0">
                <a:latin typeface="+mn-lt"/>
                <a:ea typeface="Meiryo UI" panose="020B0604030504040204" pitchFamily="50" charset="-128"/>
                <a:sym typeface="Trebuchet MS" panose="020B0603020202020204" pitchFamily="34" charset="0"/>
              </a:rPr>
            </a:br>
            <a:r>
              <a:rPr lang="en-US" sz="900" b="0">
                <a:latin typeface="+mn-lt"/>
                <a:ea typeface="Meiryo UI" panose="020B0604030504040204" pitchFamily="50" charset="-128"/>
                <a:sym typeface="Trebuchet MS" panose="020B0603020202020204" pitchFamily="34" charset="0"/>
              </a:rPr>
              <a:t>or operating assumptions will clearly impact the analyses and conclusions.</a:t>
            </a:r>
          </a:p>
        </p:txBody>
      </p:sp>
      <p:sp>
        <p:nvSpPr>
          <p:cNvPr id="7" name="Title 6"/>
          <p:cNvSpPr txBox="1">
            <a:spLocks/>
          </p:cNvSpPr>
          <p:nvPr/>
        </p:nvSpPr>
        <p:spPr>
          <a:xfrm>
            <a:off x="639044" y="2973076"/>
            <a:ext cx="3199529" cy="706347"/>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5100">
                <a:gradFill>
                  <a:gsLst>
                    <a:gs pos="100000">
                      <a:schemeClr val="tx2"/>
                    </a:gs>
                    <a:gs pos="2000">
                      <a:schemeClr val="accent2"/>
                    </a:gs>
                  </a:gsLst>
                  <a:lin ang="2700000" scaled="0"/>
                </a:gradFill>
                <a:latin typeface="+mn-lt"/>
                <a:ea typeface="Meiryo UI" panose="020B0604030504040204" pitchFamily="50" charset="-128"/>
                <a:sym typeface="Trebuchet MS" panose="020B0603020202020204" pitchFamily="34" charset="0"/>
              </a:rPr>
              <a:t>Disclaimer</a:t>
            </a:r>
          </a:p>
        </p:txBody>
      </p:sp>
      <p:cxnSp>
        <p:nvCxnSpPr>
          <p:cNvPr id="9" name="Straight Connector 8"/>
          <p:cNvCxnSpPr/>
          <p:nvPr/>
        </p:nvCxnSpPr>
        <p:spPr>
          <a:xfrm>
            <a:off x="4367898" y="1630185"/>
            <a:ext cx="0" cy="3392129"/>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p:txBody>
          <a:bodyPr/>
          <a:lstStyle>
            <a:lvl1pPr>
              <a:defRPr>
                <a:latin typeface="+mn-lt"/>
                <a:ea typeface="Meiryo UI" panose="020B0604030504040204" pitchFamily="50" charset="-128"/>
                <a:sym typeface="Trebuchet MS" panose="020B0603020202020204" pitchFamily="34" charset="0"/>
              </a:defRPr>
            </a:lvl1pPr>
          </a:lstStyle>
          <a:p>
            <a:endParaRPr lang="en-US"/>
          </a:p>
        </p:txBody>
      </p:sp>
      <p:sp>
        <p:nvSpPr>
          <p:cNvPr id="10"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eiryo UI" panose="020B0604030504040204" pitchFamily="50" charset="-128"/>
                <a:sym typeface="Trebuchet MS" panose="020B0603020202020204" pitchFamily="34" charset="0"/>
              </a:rPr>
              <a:t>Copyright © 2025 by Boston Consulting Group. All rights reserved.</a:t>
            </a:r>
          </a:p>
        </p:txBody>
      </p:sp>
    </p:spTree>
    <p:extLst>
      <p:ext uri="{BB962C8B-B14F-4D97-AF65-F5344CB8AC3E}">
        <p14:creationId xmlns:p14="http://schemas.microsoft.com/office/powerpoint/2010/main" val="12530787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blank" preserve="1">
  <p:cSld name="D. 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71410674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84" imgH="384" progId="TCLayout.ActiveDocument.1">
                  <p:embed/>
                </p:oleObj>
              </mc:Choice>
              <mc:Fallback>
                <p:oleObj name="think-cell Slide" r:id="rId5" imgW="384" imgH="384"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9" name="TitleAndEndImages"/>
          <p:cNvPicPr>
            <a:picLocks noChangeAspect="1"/>
          </p:cNvPicPr>
          <p:nvPr userDrawn="1">
            <p:custDataLst>
              <p:tags r:id="rId2"/>
            </p:custDataLst>
          </p:nvPr>
        </p:nvPicPr>
        <p:blipFill>
          <a:blip r:embed="rId7">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8" name="Rectangle 7"/>
          <p:cNvSpPr/>
          <p:nvPr userDrawn="1"/>
        </p:nvSpPr>
        <p:spPr bwMode="black">
          <a:xfrm>
            <a:off x="630936" y="626200"/>
            <a:ext cx="8125200" cy="552960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a:solidFill>
                <a:prstClr val="white"/>
              </a:solidFill>
              <a:latin typeface="+mn-lt"/>
              <a:ea typeface="Meiryo UI" panose="020B0604030504040204" pitchFamily="50" charset="-128"/>
              <a:sym typeface="Trebuchet MS" panose="020B0603020202020204" pitchFamily="34" charset="0"/>
            </a:endParaRPr>
          </a:p>
        </p:txBody>
      </p:sp>
      <p:sp>
        <p:nvSpPr>
          <p:cNvPr id="15" name="TextBox 14"/>
          <p:cNvSpPr txBox="1"/>
          <p:nvPr/>
        </p:nvSpPr>
        <p:spPr bwMode="white">
          <a:xfrm>
            <a:off x="924979" y="5715178"/>
            <a:ext cx="840801" cy="170110"/>
          </a:xfrm>
          <a:prstGeom prst="rect">
            <a:avLst/>
          </a:prstGeom>
          <a:noFill/>
        </p:spPr>
        <p:txBody>
          <a:bodyPr wrap="none" lIns="0" tIns="0" rIns="0" bIns="0" rtlCol="0" anchor="b">
            <a:noAutofit/>
          </a:bodyPr>
          <a:lstStyle/>
          <a:p>
            <a:pPr>
              <a:lnSpc>
                <a:spcPct val="90000"/>
              </a:lnSpc>
              <a:spcAft>
                <a:spcPts val="600"/>
              </a:spcAft>
            </a:pPr>
            <a:r>
              <a:rPr lang="en-US" sz="1200">
                <a:solidFill>
                  <a:schemeClr val="bg1"/>
                </a:solidFill>
                <a:latin typeface="+mn-lt"/>
                <a:ea typeface="Meiryo UI" panose="020B0604030504040204" pitchFamily="50" charset="-128"/>
                <a:sym typeface="Trebuchet MS" panose="020B0603020202020204" pitchFamily="34" charset="0"/>
              </a:rPr>
              <a:t>bcg.com</a:t>
            </a:r>
          </a:p>
        </p:txBody>
      </p:sp>
      <p:sp>
        <p:nvSpPr>
          <p:cNvPr id="10" name="Freeform 9"/>
          <p:cNvSpPr>
            <a:spLocks noChangeAspect="1"/>
          </p:cNvSpPr>
          <p:nvPr userDrawn="1">
            <p:custDataLst>
              <p:tags r:id="rId3"/>
            </p:custDataLst>
          </p:nvPr>
        </p:nvSpPr>
        <p:spPr bwMode="auto">
          <a:xfrm>
            <a:off x="2676857" y="2969513"/>
            <a:ext cx="4033357" cy="842974"/>
          </a:xfrm>
          <a:custGeom>
            <a:avLst/>
            <a:gdLst>
              <a:gd name="connsiteX0" fmla="*/ 8982072 w 11499847"/>
              <a:gd name="connsiteY0" fmla="*/ 1919288 h 2403475"/>
              <a:gd name="connsiteX1" fmla="*/ 8982072 w 11499847"/>
              <a:gd name="connsiteY1" fmla="*/ 2105026 h 2403475"/>
              <a:gd name="connsiteX2" fmla="*/ 9098233 w 11499847"/>
              <a:gd name="connsiteY2" fmla="*/ 2105026 h 2403475"/>
              <a:gd name="connsiteX3" fmla="*/ 9164880 w 11499847"/>
              <a:gd name="connsiteY3" fmla="*/ 2080233 h 2403475"/>
              <a:gd name="connsiteX4" fmla="*/ 9191622 w 11499847"/>
              <a:gd name="connsiteY4" fmla="*/ 2011737 h 2403475"/>
              <a:gd name="connsiteX5" fmla="*/ 9164880 w 11499847"/>
              <a:gd name="connsiteY5" fmla="*/ 1944501 h 2403475"/>
              <a:gd name="connsiteX6" fmla="*/ 9098233 w 11499847"/>
              <a:gd name="connsiteY6" fmla="*/ 1919288 h 2403475"/>
              <a:gd name="connsiteX7" fmla="*/ 8982072 w 11499847"/>
              <a:gd name="connsiteY7" fmla="*/ 1919288 h 2403475"/>
              <a:gd name="connsiteX8" fmla="*/ 7280272 w 11499847"/>
              <a:gd name="connsiteY8" fmla="*/ 1919288 h 2403475"/>
              <a:gd name="connsiteX9" fmla="*/ 7280272 w 11499847"/>
              <a:gd name="connsiteY9" fmla="*/ 2097088 h 2403475"/>
              <a:gd name="connsiteX10" fmla="*/ 7404503 w 11499847"/>
              <a:gd name="connsiteY10" fmla="*/ 2097088 h 2403475"/>
              <a:gd name="connsiteX11" fmla="*/ 7469027 w 11499847"/>
              <a:gd name="connsiteY11" fmla="*/ 2073423 h 2403475"/>
              <a:gd name="connsiteX12" fmla="*/ 7494585 w 11499847"/>
              <a:gd name="connsiteY12" fmla="*/ 2008502 h 2403475"/>
              <a:gd name="connsiteX13" fmla="*/ 7469027 w 11499847"/>
              <a:gd name="connsiteY13" fmla="*/ 1943581 h 2403475"/>
              <a:gd name="connsiteX14" fmla="*/ 7404503 w 11499847"/>
              <a:gd name="connsiteY14" fmla="*/ 1919288 h 2403475"/>
              <a:gd name="connsiteX15" fmla="*/ 7280272 w 11499847"/>
              <a:gd name="connsiteY15" fmla="*/ 1919288 h 2403475"/>
              <a:gd name="connsiteX16" fmla="*/ 7945015 w 11499847"/>
              <a:gd name="connsiteY16" fmla="*/ 1909763 h 2403475"/>
              <a:gd name="connsiteX17" fmla="*/ 7813574 w 11499847"/>
              <a:gd name="connsiteY17" fmla="*/ 1965330 h 2403475"/>
              <a:gd name="connsiteX18" fmla="*/ 7759697 w 11499847"/>
              <a:gd name="connsiteY18" fmla="*/ 2100368 h 2403475"/>
              <a:gd name="connsiteX19" fmla="*/ 7813574 w 11499847"/>
              <a:gd name="connsiteY19" fmla="*/ 2235406 h 2403475"/>
              <a:gd name="connsiteX20" fmla="*/ 7945015 w 11499847"/>
              <a:gd name="connsiteY20" fmla="*/ 2290763 h 2403475"/>
              <a:gd name="connsiteX21" fmla="*/ 8077086 w 11499847"/>
              <a:gd name="connsiteY21" fmla="*/ 2235825 h 2403475"/>
              <a:gd name="connsiteX22" fmla="*/ 8131172 w 11499847"/>
              <a:gd name="connsiteY22" fmla="*/ 2100368 h 2403475"/>
              <a:gd name="connsiteX23" fmla="*/ 8076876 w 11499847"/>
              <a:gd name="connsiteY23" fmla="*/ 1965330 h 2403475"/>
              <a:gd name="connsiteX24" fmla="*/ 7945015 w 11499847"/>
              <a:gd name="connsiteY24" fmla="*/ 1909763 h 2403475"/>
              <a:gd name="connsiteX25" fmla="*/ 8899522 w 11499847"/>
              <a:gd name="connsiteY25" fmla="*/ 1844675 h 2403475"/>
              <a:gd name="connsiteX26" fmla="*/ 9098598 w 11499847"/>
              <a:gd name="connsiteY26" fmla="*/ 1844675 h 2403475"/>
              <a:gd name="connsiteX27" fmla="*/ 9228521 w 11499847"/>
              <a:gd name="connsiteY27" fmla="*/ 1892741 h 2403475"/>
              <a:gd name="connsiteX28" fmla="*/ 9277347 w 11499847"/>
              <a:gd name="connsiteY28" fmla="*/ 2011236 h 2403475"/>
              <a:gd name="connsiteX29" fmla="*/ 9228521 w 11499847"/>
              <a:gd name="connsiteY29" fmla="*/ 2129521 h 2403475"/>
              <a:gd name="connsiteX30" fmla="*/ 9098598 w 11499847"/>
              <a:gd name="connsiteY30" fmla="*/ 2177796 h 2403475"/>
              <a:gd name="connsiteX31" fmla="*/ 8982086 w 11499847"/>
              <a:gd name="connsiteY31" fmla="*/ 2177796 h 2403475"/>
              <a:gd name="connsiteX32" fmla="*/ 8982086 w 11499847"/>
              <a:gd name="connsiteY32" fmla="*/ 2355850 h 2403475"/>
              <a:gd name="connsiteX33" fmla="*/ 8899522 w 11499847"/>
              <a:gd name="connsiteY33" fmla="*/ 2355850 h 2403475"/>
              <a:gd name="connsiteX34" fmla="*/ 8899522 w 11499847"/>
              <a:gd name="connsiteY34" fmla="*/ 1844675 h 2403475"/>
              <a:gd name="connsiteX35" fmla="*/ 8324847 w 11499847"/>
              <a:gd name="connsiteY35" fmla="*/ 1844675 h 2403475"/>
              <a:gd name="connsiteX36" fmla="*/ 8407608 w 11499847"/>
              <a:gd name="connsiteY36" fmla="*/ 1844675 h 2403475"/>
              <a:gd name="connsiteX37" fmla="*/ 8407608 w 11499847"/>
              <a:gd name="connsiteY37" fmla="*/ 2158090 h 2403475"/>
              <a:gd name="connsiteX38" fmla="*/ 8443017 w 11499847"/>
              <a:gd name="connsiteY38" fmla="*/ 2252595 h 2403475"/>
              <a:gd name="connsiteX39" fmla="*/ 8537931 w 11499847"/>
              <a:gd name="connsiteY39" fmla="*/ 2291066 h 2403475"/>
              <a:gd name="connsiteX40" fmla="*/ 8631797 w 11499847"/>
              <a:gd name="connsiteY40" fmla="*/ 2252595 h 2403475"/>
              <a:gd name="connsiteX41" fmla="*/ 8667415 w 11499847"/>
              <a:gd name="connsiteY41" fmla="*/ 2158090 h 2403475"/>
              <a:gd name="connsiteX42" fmla="*/ 8667415 w 11499847"/>
              <a:gd name="connsiteY42" fmla="*/ 1844675 h 2403475"/>
              <a:gd name="connsiteX43" fmla="*/ 8748710 w 11499847"/>
              <a:gd name="connsiteY43" fmla="*/ 1844675 h 2403475"/>
              <a:gd name="connsiteX44" fmla="*/ 8748710 w 11499847"/>
              <a:gd name="connsiteY44" fmla="*/ 2158717 h 2403475"/>
              <a:gd name="connsiteX45" fmla="*/ 8688577 w 11499847"/>
              <a:gd name="connsiteY45" fmla="*/ 2307793 h 2403475"/>
              <a:gd name="connsiteX46" fmla="*/ 8537093 w 11499847"/>
              <a:gd name="connsiteY46" fmla="*/ 2366963 h 2403475"/>
              <a:gd name="connsiteX47" fmla="*/ 8385399 w 11499847"/>
              <a:gd name="connsiteY47" fmla="*/ 2307793 h 2403475"/>
              <a:gd name="connsiteX48" fmla="*/ 8324847 w 11499847"/>
              <a:gd name="connsiteY48" fmla="*/ 2158717 h 2403475"/>
              <a:gd name="connsiteX49" fmla="*/ 8324847 w 11499847"/>
              <a:gd name="connsiteY49" fmla="*/ 1844675 h 2403475"/>
              <a:gd name="connsiteX50" fmla="*/ 7197722 w 11499847"/>
              <a:gd name="connsiteY50" fmla="*/ 1844675 h 2403475"/>
              <a:gd name="connsiteX51" fmla="*/ 7404196 w 11499847"/>
              <a:gd name="connsiteY51" fmla="*/ 1844675 h 2403475"/>
              <a:gd name="connsiteX52" fmla="*/ 7531336 w 11499847"/>
              <a:gd name="connsiteY52" fmla="*/ 1891906 h 2403475"/>
              <a:gd name="connsiteX53" fmla="*/ 7578727 w 11499847"/>
              <a:gd name="connsiteY53" fmla="*/ 2008937 h 2403475"/>
              <a:gd name="connsiteX54" fmla="*/ 7548455 w 11499847"/>
              <a:gd name="connsiteY54" fmla="*/ 2106950 h 2403475"/>
              <a:gd name="connsiteX55" fmla="*/ 7464947 w 11499847"/>
              <a:gd name="connsiteY55" fmla="*/ 2161495 h 2403475"/>
              <a:gd name="connsiteX56" fmla="*/ 7525699 w 11499847"/>
              <a:gd name="connsiteY56" fmla="*/ 2258673 h 2403475"/>
              <a:gd name="connsiteX57" fmla="*/ 7586660 w 11499847"/>
              <a:gd name="connsiteY57" fmla="*/ 2355850 h 2403475"/>
              <a:gd name="connsiteX58" fmla="*/ 7491044 w 11499847"/>
              <a:gd name="connsiteY58" fmla="*/ 2355850 h 2403475"/>
              <a:gd name="connsiteX59" fmla="*/ 7434676 w 11499847"/>
              <a:gd name="connsiteY59" fmla="*/ 2263479 h 2403475"/>
              <a:gd name="connsiteX60" fmla="*/ 7378099 w 11499847"/>
              <a:gd name="connsiteY60" fmla="*/ 2171108 h 2403475"/>
              <a:gd name="connsiteX61" fmla="*/ 7280395 w 11499847"/>
              <a:gd name="connsiteY61" fmla="*/ 2171108 h 2403475"/>
              <a:gd name="connsiteX62" fmla="*/ 7280395 w 11499847"/>
              <a:gd name="connsiteY62" fmla="*/ 2355850 h 2403475"/>
              <a:gd name="connsiteX63" fmla="*/ 7197722 w 11499847"/>
              <a:gd name="connsiteY63" fmla="*/ 2355850 h 2403475"/>
              <a:gd name="connsiteX64" fmla="*/ 7197722 w 11499847"/>
              <a:gd name="connsiteY64" fmla="*/ 1844675 h 2403475"/>
              <a:gd name="connsiteX65" fmla="*/ 7945016 w 11499847"/>
              <a:gd name="connsiteY65" fmla="*/ 1833563 h 2403475"/>
              <a:gd name="connsiteX66" fmla="*/ 8136527 w 11499847"/>
              <a:gd name="connsiteY66" fmla="*/ 1911974 h 2403475"/>
              <a:gd name="connsiteX67" fmla="*/ 8215310 w 11499847"/>
              <a:gd name="connsiteY67" fmla="*/ 2100368 h 2403475"/>
              <a:gd name="connsiteX68" fmla="*/ 8136527 w 11499847"/>
              <a:gd name="connsiteY68" fmla="*/ 2288762 h 2403475"/>
              <a:gd name="connsiteX69" fmla="*/ 7945016 w 11499847"/>
              <a:gd name="connsiteY69" fmla="*/ 2366963 h 2403475"/>
              <a:gd name="connsiteX70" fmla="*/ 7754134 w 11499847"/>
              <a:gd name="connsiteY70" fmla="*/ 2288762 h 2403475"/>
              <a:gd name="connsiteX71" fmla="*/ 7675560 w 11499847"/>
              <a:gd name="connsiteY71" fmla="*/ 2100368 h 2403475"/>
              <a:gd name="connsiteX72" fmla="*/ 7754134 w 11499847"/>
              <a:gd name="connsiteY72" fmla="*/ 1911974 h 2403475"/>
              <a:gd name="connsiteX73" fmla="*/ 7945016 w 11499847"/>
              <a:gd name="connsiteY73" fmla="*/ 1833563 h 2403475"/>
              <a:gd name="connsiteX74" fmla="*/ 6834872 w 11499847"/>
              <a:gd name="connsiteY74" fmla="*/ 1833563 h 2403475"/>
              <a:gd name="connsiteX75" fmla="*/ 6921875 w 11499847"/>
              <a:gd name="connsiteY75" fmla="*/ 1845482 h 2403475"/>
              <a:gd name="connsiteX76" fmla="*/ 6996090 w 11499847"/>
              <a:gd name="connsiteY76" fmla="*/ 1881028 h 2403475"/>
              <a:gd name="connsiteX77" fmla="*/ 6974496 w 11499847"/>
              <a:gd name="connsiteY77" fmla="*/ 1914692 h 2403475"/>
              <a:gd name="connsiteX78" fmla="*/ 6952903 w 11499847"/>
              <a:gd name="connsiteY78" fmla="*/ 1948356 h 2403475"/>
              <a:gd name="connsiteX79" fmla="*/ 6897556 w 11499847"/>
              <a:gd name="connsiteY79" fmla="*/ 1919501 h 2403475"/>
              <a:gd name="connsiteX80" fmla="*/ 6834243 w 11499847"/>
              <a:gd name="connsiteY80" fmla="*/ 1910301 h 2403475"/>
              <a:gd name="connsiteX81" fmla="*/ 6703424 w 11499847"/>
              <a:gd name="connsiteY81" fmla="*/ 1965084 h 2403475"/>
              <a:gd name="connsiteX82" fmla="*/ 6650384 w 11499847"/>
              <a:gd name="connsiteY82" fmla="*/ 2100368 h 2403475"/>
              <a:gd name="connsiteX83" fmla="*/ 6701957 w 11499847"/>
              <a:gd name="connsiteY83" fmla="*/ 2236070 h 2403475"/>
              <a:gd name="connsiteX84" fmla="*/ 6831308 w 11499847"/>
              <a:gd name="connsiteY84" fmla="*/ 2291062 h 2403475"/>
              <a:gd name="connsiteX85" fmla="*/ 6945984 w 11499847"/>
              <a:gd name="connsiteY85" fmla="*/ 2250498 h 2403475"/>
              <a:gd name="connsiteX86" fmla="*/ 6999863 w 11499847"/>
              <a:gd name="connsiteY86" fmla="*/ 2148460 h 2403475"/>
              <a:gd name="connsiteX87" fmla="*/ 6825438 w 11499847"/>
              <a:gd name="connsiteY87" fmla="*/ 2148460 h 2403475"/>
              <a:gd name="connsiteX88" fmla="*/ 6849128 w 11499847"/>
              <a:gd name="connsiteY88" fmla="*/ 2111241 h 2403475"/>
              <a:gd name="connsiteX89" fmla="*/ 6873028 w 11499847"/>
              <a:gd name="connsiteY89" fmla="*/ 2074022 h 2403475"/>
              <a:gd name="connsiteX90" fmla="*/ 7078061 w 11499847"/>
              <a:gd name="connsiteY90" fmla="*/ 2074022 h 2403475"/>
              <a:gd name="connsiteX91" fmla="*/ 7080787 w 11499847"/>
              <a:gd name="connsiteY91" fmla="*/ 2090540 h 2403475"/>
              <a:gd name="connsiteX92" fmla="*/ 7081835 w 11499847"/>
              <a:gd name="connsiteY92" fmla="*/ 2110613 h 2403475"/>
              <a:gd name="connsiteX93" fmla="*/ 7011813 w 11499847"/>
              <a:gd name="connsiteY93" fmla="*/ 2293362 h 2403475"/>
              <a:gd name="connsiteX94" fmla="*/ 6830470 w 11499847"/>
              <a:gd name="connsiteY94" fmla="*/ 2366963 h 2403475"/>
              <a:gd name="connsiteX95" fmla="*/ 6642417 w 11499847"/>
              <a:gd name="connsiteY95" fmla="*/ 2289389 h 2403475"/>
              <a:gd name="connsiteX96" fmla="*/ 6565897 w 11499847"/>
              <a:gd name="connsiteY96" fmla="*/ 2100368 h 2403475"/>
              <a:gd name="connsiteX97" fmla="*/ 6644514 w 11499847"/>
              <a:gd name="connsiteY97" fmla="*/ 1911346 h 2403475"/>
              <a:gd name="connsiteX98" fmla="*/ 6834872 w 11499847"/>
              <a:gd name="connsiteY98" fmla="*/ 1833563 h 2403475"/>
              <a:gd name="connsiteX99" fmla="*/ 501650 w 11499847"/>
              <a:gd name="connsiteY99" fmla="*/ 1403350 h 2403475"/>
              <a:gd name="connsiteX100" fmla="*/ 501650 w 11499847"/>
              <a:gd name="connsiteY100" fmla="*/ 1925638 h 2403475"/>
              <a:gd name="connsiteX101" fmla="*/ 842112 w 11499847"/>
              <a:gd name="connsiteY101" fmla="*/ 1925638 h 2403475"/>
              <a:gd name="connsiteX102" fmla="*/ 1182574 w 11499847"/>
              <a:gd name="connsiteY102" fmla="*/ 1925638 h 2403475"/>
              <a:gd name="connsiteX103" fmla="*/ 1375900 w 11499847"/>
              <a:gd name="connsiteY103" fmla="*/ 1849684 h 2403475"/>
              <a:gd name="connsiteX104" fmla="*/ 1455738 w 11499847"/>
              <a:gd name="connsiteY104" fmla="*/ 1662720 h 2403475"/>
              <a:gd name="connsiteX105" fmla="*/ 1375900 w 11499847"/>
              <a:gd name="connsiteY105" fmla="*/ 1477635 h 2403475"/>
              <a:gd name="connsiteX106" fmla="*/ 1182574 w 11499847"/>
              <a:gd name="connsiteY106" fmla="*/ 1403350 h 2403475"/>
              <a:gd name="connsiteX107" fmla="*/ 501650 w 11499847"/>
              <a:gd name="connsiteY107" fmla="*/ 1403350 h 2403475"/>
              <a:gd name="connsiteX108" fmla="*/ 7349808 w 11499847"/>
              <a:gd name="connsiteY108" fmla="*/ 1012825 h 2403475"/>
              <a:gd name="connsiteX109" fmla="*/ 7218292 w 11499847"/>
              <a:gd name="connsiteY109" fmla="*/ 1067952 h 2403475"/>
              <a:gd name="connsiteX110" fmla="*/ 7164385 w 11499847"/>
              <a:gd name="connsiteY110" fmla="*/ 1202427 h 2403475"/>
              <a:gd name="connsiteX111" fmla="*/ 7218292 w 11499847"/>
              <a:gd name="connsiteY111" fmla="*/ 1336903 h 2403475"/>
              <a:gd name="connsiteX112" fmla="*/ 7349808 w 11499847"/>
              <a:gd name="connsiteY112" fmla="*/ 1392238 h 2403475"/>
              <a:gd name="connsiteX113" fmla="*/ 7481953 w 11499847"/>
              <a:gd name="connsiteY113" fmla="*/ 1337320 h 2403475"/>
              <a:gd name="connsiteX114" fmla="*/ 7535860 w 11499847"/>
              <a:gd name="connsiteY114" fmla="*/ 1202427 h 2403475"/>
              <a:gd name="connsiteX115" fmla="*/ 7481534 w 11499847"/>
              <a:gd name="connsiteY115" fmla="*/ 1067952 h 2403475"/>
              <a:gd name="connsiteX116" fmla="*/ 7349808 w 11499847"/>
              <a:gd name="connsiteY116" fmla="*/ 1012825 h 2403475"/>
              <a:gd name="connsiteX117" fmla="*/ 10448922 w 11499847"/>
              <a:gd name="connsiteY117" fmla="*/ 946150 h 2403475"/>
              <a:gd name="connsiteX118" fmla="*/ 10552110 w 11499847"/>
              <a:gd name="connsiteY118" fmla="*/ 946150 h 2403475"/>
              <a:gd name="connsiteX119" fmla="*/ 10671172 w 11499847"/>
              <a:gd name="connsiteY119" fmla="*/ 1139825 h 2403475"/>
              <a:gd name="connsiteX120" fmla="*/ 10790235 w 11499847"/>
              <a:gd name="connsiteY120" fmla="*/ 1333501 h 2403475"/>
              <a:gd name="connsiteX121" fmla="*/ 10790235 w 11499847"/>
              <a:gd name="connsiteY121" fmla="*/ 946150 h 2403475"/>
              <a:gd name="connsiteX122" fmla="*/ 10869610 w 11499847"/>
              <a:gd name="connsiteY122" fmla="*/ 946150 h 2403475"/>
              <a:gd name="connsiteX123" fmla="*/ 10869610 w 11499847"/>
              <a:gd name="connsiteY123" fmla="*/ 1458913 h 2403475"/>
              <a:gd name="connsiteX124" fmla="*/ 10772772 w 11499847"/>
              <a:gd name="connsiteY124" fmla="*/ 1458913 h 2403475"/>
              <a:gd name="connsiteX125" fmla="*/ 10650535 w 11499847"/>
              <a:gd name="connsiteY125" fmla="*/ 1260475 h 2403475"/>
              <a:gd name="connsiteX126" fmla="*/ 10528297 w 11499847"/>
              <a:gd name="connsiteY126" fmla="*/ 1062038 h 2403475"/>
              <a:gd name="connsiteX127" fmla="*/ 10528297 w 11499847"/>
              <a:gd name="connsiteY127" fmla="*/ 1458913 h 2403475"/>
              <a:gd name="connsiteX128" fmla="*/ 10448922 w 11499847"/>
              <a:gd name="connsiteY128" fmla="*/ 1458913 h 2403475"/>
              <a:gd name="connsiteX129" fmla="*/ 10185397 w 11499847"/>
              <a:gd name="connsiteY129" fmla="*/ 946150 h 2403475"/>
              <a:gd name="connsiteX130" fmla="*/ 10267947 w 11499847"/>
              <a:gd name="connsiteY130" fmla="*/ 946150 h 2403475"/>
              <a:gd name="connsiteX131" fmla="*/ 10267947 w 11499847"/>
              <a:gd name="connsiteY131" fmla="*/ 1458913 h 2403475"/>
              <a:gd name="connsiteX132" fmla="*/ 10185397 w 11499847"/>
              <a:gd name="connsiteY132" fmla="*/ 1458913 h 2403475"/>
              <a:gd name="connsiteX133" fmla="*/ 9656760 w 11499847"/>
              <a:gd name="connsiteY133" fmla="*/ 946150 h 2403475"/>
              <a:gd name="connsiteX134" fmla="*/ 10059985 w 11499847"/>
              <a:gd name="connsiteY134" fmla="*/ 946150 h 2403475"/>
              <a:gd name="connsiteX135" fmla="*/ 10059985 w 11499847"/>
              <a:gd name="connsiteY135" fmla="*/ 1022350 h 2403475"/>
              <a:gd name="connsiteX136" fmla="*/ 9899648 w 11499847"/>
              <a:gd name="connsiteY136" fmla="*/ 1022350 h 2403475"/>
              <a:gd name="connsiteX137" fmla="*/ 9899648 w 11499847"/>
              <a:gd name="connsiteY137" fmla="*/ 1458913 h 2403475"/>
              <a:gd name="connsiteX138" fmla="*/ 9817098 w 11499847"/>
              <a:gd name="connsiteY138" fmla="*/ 1458913 h 2403475"/>
              <a:gd name="connsiteX139" fmla="*/ 9817098 w 11499847"/>
              <a:gd name="connsiteY139" fmla="*/ 1022350 h 2403475"/>
              <a:gd name="connsiteX140" fmla="*/ 9656760 w 11499847"/>
              <a:gd name="connsiteY140" fmla="*/ 1022350 h 2403475"/>
              <a:gd name="connsiteX141" fmla="*/ 9336085 w 11499847"/>
              <a:gd name="connsiteY141" fmla="*/ 946150 h 2403475"/>
              <a:gd name="connsiteX142" fmla="*/ 9418635 w 11499847"/>
              <a:gd name="connsiteY142" fmla="*/ 946150 h 2403475"/>
              <a:gd name="connsiteX143" fmla="*/ 9418635 w 11499847"/>
              <a:gd name="connsiteY143" fmla="*/ 1382713 h 2403475"/>
              <a:gd name="connsiteX144" fmla="*/ 9671048 w 11499847"/>
              <a:gd name="connsiteY144" fmla="*/ 1382713 h 2403475"/>
              <a:gd name="connsiteX145" fmla="*/ 9671048 w 11499847"/>
              <a:gd name="connsiteY145" fmla="*/ 1458913 h 2403475"/>
              <a:gd name="connsiteX146" fmla="*/ 9336085 w 11499847"/>
              <a:gd name="connsiteY146" fmla="*/ 1458913 h 2403475"/>
              <a:gd name="connsiteX147" fmla="*/ 8766172 w 11499847"/>
              <a:gd name="connsiteY147" fmla="*/ 946150 h 2403475"/>
              <a:gd name="connsiteX148" fmla="*/ 8848414 w 11499847"/>
              <a:gd name="connsiteY148" fmla="*/ 946150 h 2403475"/>
              <a:gd name="connsiteX149" fmla="*/ 8848414 w 11499847"/>
              <a:gd name="connsiteY149" fmla="*/ 1260391 h 2403475"/>
              <a:gd name="connsiteX150" fmla="*/ 8883900 w 11499847"/>
              <a:gd name="connsiteY150" fmla="*/ 1355146 h 2403475"/>
              <a:gd name="connsiteX151" fmla="*/ 8978249 w 11499847"/>
              <a:gd name="connsiteY151" fmla="*/ 1393718 h 2403475"/>
              <a:gd name="connsiteX152" fmla="*/ 9071972 w 11499847"/>
              <a:gd name="connsiteY152" fmla="*/ 1355146 h 2403475"/>
              <a:gd name="connsiteX153" fmla="*/ 9107457 w 11499847"/>
              <a:gd name="connsiteY153" fmla="*/ 1260391 h 2403475"/>
              <a:gd name="connsiteX154" fmla="*/ 9107457 w 11499847"/>
              <a:gd name="connsiteY154" fmla="*/ 946150 h 2403475"/>
              <a:gd name="connsiteX155" fmla="*/ 9188447 w 11499847"/>
              <a:gd name="connsiteY155" fmla="*/ 946150 h 2403475"/>
              <a:gd name="connsiteX156" fmla="*/ 9188447 w 11499847"/>
              <a:gd name="connsiteY156" fmla="*/ 1261230 h 2403475"/>
              <a:gd name="connsiteX157" fmla="*/ 9128539 w 11499847"/>
              <a:gd name="connsiteY157" fmla="*/ 1410489 h 2403475"/>
              <a:gd name="connsiteX158" fmla="*/ 8977623 w 11499847"/>
              <a:gd name="connsiteY158" fmla="*/ 1470025 h 2403475"/>
              <a:gd name="connsiteX159" fmla="*/ 8826497 w 11499847"/>
              <a:gd name="connsiteY159" fmla="*/ 1410489 h 2403475"/>
              <a:gd name="connsiteX160" fmla="*/ 8766172 w 11499847"/>
              <a:gd name="connsiteY160" fmla="*/ 1261230 h 2403475"/>
              <a:gd name="connsiteX161" fmla="*/ 8766172 w 11499847"/>
              <a:gd name="connsiteY161" fmla="*/ 946150 h 2403475"/>
              <a:gd name="connsiteX162" fmla="*/ 7737472 w 11499847"/>
              <a:gd name="connsiteY162" fmla="*/ 946150 h 2403475"/>
              <a:gd name="connsiteX163" fmla="*/ 7839072 w 11499847"/>
              <a:gd name="connsiteY163" fmla="*/ 946150 h 2403475"/>
              <a:gd name="connsiteX164" fmla="*/ 7958134 w 11499847"/>
              <a:gd name="connsiteY164" fmla="*/ 1139825 h 2403475"/>
              <a:gd name="connsiteX165" fmla="*/ 8077197 w 11499847"/>
              <a:gd name="connsiteY165" fmla="*/ 1333501 h 2403475"/>
              <a:gd name="connsiteX166" fmla="*/ 8077197 w 11499847"/>
              <a:gd name="connsiteY166" fmla="*/ 946150 h 2403475"/>
              <a:gd name="connsiteX167" fmla="*/ 8156572 w 11499847"/>
              <a:gd name="connsiteY167" fmla="*/ 946150 h 2403475"/>
              <a:gd name="connsiteX168" fmla="*/ 8156572 w 11499847"/>
              <a:gd name="connsiteY168" fmla="*/ 1458913 h 2403475"/>
              <a:gd name="connsiteX169" fmla="*/ 8061322 w 11499847"/>
              <a:gd name="connsiteY169" fmla="*/ 1458913 h 2403475"/>
              <a:gd name="connsiteX170" fmla="*/ 7939084 w 11499847"/>
              <a:gd name="connsiteY170" fmla="*/ 1260475 h 2403475"/>
              <a:gd name="connsiteX171" fmla="*/ 7815259 w 11499847"/>
              <a:gd name="connsiteY171" fmla="*/ 1062038 h 2403475"/>
              <a:gd name="connsiteX172" fmla="*/ 7815259 w 11499847"/>
              <a:gd name="connsiteY172" fmla="*/ 1458913 h 2403475"/>
              <a:gd name="connsiteX173" fmla="*/ 7737472 w 11499847"/>
              <a:gd name="connsiteY173" fmla="*/ 1458913 h 2403475"/>
              <a:gd name="connsiteX174" fmla="*/ 11253544 w 11499847"/>
              <a:gd name="connsiteY174" fmla="*/ 936625 h 2403475"/>
              <a:gd name="connsiteX175" fmla="*/ 11340315 w 11499847"/>
              <a:gd name="connsiteY175" fmla="*/ 948334 h 2403475"/>
              <a:gd name="connsiteX176" fmla="*/ 11414331 w 11499847"/>
              <a:gd name="connsiteY176" fmla="*/ 984090 h 2403475"/>
              <a:gd name="connsiteX177" fmla="*/ 11392795 w 11499847"/>
              <a:gd name="connsiteY177" fmla="*/ 1017545 h 2403475"/>
              <a:gd name="connsiteX178" fmla="*/ 11371260 w 11499847"/>
              <a:gd name="connsiteY178" fmla="*/ 1051209 h 2403475"/>
              <a:gd name="connsiteX179" fmla="*/ 11316270 w 11499847"/>
              <a:gd name="connsiteY179" fmla="*/ 1022354 h 2403475"/>
              <a:gd name="connsiteX180" fmla="*/ 11252917 w 11499847"/>
              <a:gd name="connsiteY180" fmla="*/ 1013363 h 2403475"/>
              <a:gd name="connsiteX181" fmla="*/ 11122657 w 11499847"/>
              <a:gd name="connsiteY181" fmla="*/ 1067936 h 2403475"/>
              <a:gd name="connsiteX182" fmla="*/ 11069549 w 11499847"/>
              <a:gd name="connsiteY182" fmla="*/ 1203221 h 2403475"/>
              <a:gd name="connsiteX183" fmla="*/ 11120984 w 11499847"/>
              <a:gd name="connsiteY183" fmla="*/ 1338923 h 2403475"/>
              <a:gd name="connsiteX184" fmla="*/ 11249990 w 11499847"/>
              <a:gd name="connsiteY184" fmla="*/ 1394124 h 2403475"/>
              <a:gd name="connsiteX185" fmla="*/ 11364360 w 11499847"/>
              <a:gd name="connsiteY185" fmla="*/ 1353350 h 2403475"/>
              <a:gd name="connsiteX186" fmla="*/ 11418095 w 11499847"/>
              <a:gd name="connsiteY186" fmla="*/ 1251521 h 2403475"/>
              <a:gd name="connsiteX187" fmla="*/ 11244136 w 11499847"/>
              <a:gd name="connsiteY187" fmla="*/ 1251521 h 2403475"/>
              <a:gd name="connsiteX188" fmla="*/ 11267971 w 11499847"/>
              <a:gd name="connsiteY188" fmla="*/ 1214303 h 2403475"/>
              <a:gd name="connsiteX189" fmla="*/ 11291598 w 11499847"/>
              <a:gd name="connsiteY189" fmla="*/ 1177084 h 2403475"/>
              <a:gd name="connsiteX190" fmla="*/ 11496083 w 11499847"/>
              <a:gd name="connsiteY190" fmla="*/ 1177084 h 2403475"/>
              <a:gd name="connsiteX191" fmla="*/ 11498802 w 11499847"/>
              <a:gd name="connsiteY191" fmla="*/ 1193393 h 2403475"/>
              <a:gd name="connsiteX192" fmla="*/ 11499847 w 11499847"/>
              <a:gd name="connsiteY192" fmla="*/ 1213466 h 2403475"/>
              <a:gd name="connsiteX193" fmla="*/ 11430222 w 11499847"/>
              <a:gd name="connsiteY193" fmla="*/ 1396215 h 2403475"/>
              <a:gd name="connsiteX194" fmla="*/ 11249154 w 11499847"/>
              <a:gd name="connsiteY194" fmla="*/ 1470025 h 2403475"/>
              <a:gd name="connsiteX195" fmla="*/ 11061813 w 11499847"/>
              <a:gd name="connsiteY195" fmla="*/ 1392242 h 2403475"/>
              <a:gd name="connsiteX196" fmla="*/ 10985497 w 11499847"/>
              <a:gd name="connsiteY196" fmla="*/ 1203221 h 2403475"/>
              <a:gd name="connsiteX197" fmla="*/ 11063695 w 11499847"/>
              <a:gd name="connsiteY197" fmla="*/ 1014408 h 2403475"/>
              <a:gd name="connsiteX198" fmla="*/ 11253544 w 11499847"/>
              <a:gd name="connsiteY198" fmla="*/ 936625 h 2403475"/>
              <a:gd name="connsiteX199" fmla="*/ 8471697 w 11499847"/>
              <a:gd name="connsiteY199" fmla="*/ 936625 h 2403475"/>
              <a:gd name="connsiteX200" fmla="*/ 8556850 w 11499847"/>
              <a:gd name="connsiteY200" fmla="*/ 949798 h 2403475"/>
              <a:gd name="connsiteX201" fmla="*/ 8626729 w 11499847"/>
              <a:gd name="connsiteY201" fmla="*/ 984717 h 2403475"/>
              <a:gd name="connsiteX202" fmla="*/ 8606225 w 11499847"/>
              <a:gd name="connsiteY202" fmla="*/ 1017336 h 2403475"/>
              <a:gd name="connsiteX203" fmla="*/ 8585722 w 11499847"/>
              <a:gd name="connsiteY203" fmla="*/ 1049745 h 2403475"/>
              <a:gd name="connsiteX204" fmla="*/ 8528605 w 11499847"/>
              <a:gd name="connsiteY204" fmla="*/ 1021099 h 2403475"/>
              <a:gd name="connsiteX205" fmla="*/ 8471070 w 11499847"/>
              <a:gd name="connsiteY205" fmla="*/ 1011063 h 2403475"/>
              <a:gd name="connsiteX206" fmla="*/ 8404328 w 11499847"/>
              <a:gd name="connsiteY206" fmla="*/ 1032181 h 2403475"/>
              <a:gd name="connsiteX207" fmla="*/ 8382570 w 11499847"/>
              <a:gd name="connsiteY207" fmla="*/ 1084246 h 2403475"/>
              <a:gd name="connsiteX208" fmla="*/ 8412697 w 11499847"/>
              <a:gd name="connsiteY208" fmla="*/ 1135474 h 2403475"/>
              <a:gd name="connsiteX209" fmla="*/ 8493038 w 11499847"/>
              <a:gd name="connsiteY209" fmla="*/ 1165165 h 2403475"/>
              <a:gd name="connsiteX210" fmla="*/ 8600786 w 11499847"/>
              <a:gd name="connsiteY210" fmla="*/ 1212421 h 2403475"/>
              <a:gd name="connsiteX211" fmla="*/ 8648697 w 11499847"/>
              <a:gd name="connsiteY211" fmla="*/ 1314250 h 2403475"/>
              <a:gd name="connsiteX212" fmla="*/ 8601413 w 11499847"/>
              <a:gd name="connsiteY212" fmla="*/ 1425906 h 2403475"/>
              <a:gd name="connsiteX213" fmla="*/ 8468140 w 11499847"/>
              <a:gd name="connsiteY213" fmla="*/ 1470025 h 2403475"/>
              <a:gd name="connsiteX214" fmla="*/ 8363531 w 11499847"/>
              <a:gd name="connsiteY214" fmla="*/ 1452461 h 2403475"/>
              <a:gd name="connsiteX215" fmla="*/ 8286747 w 11499847"/>
              <a:gd name="connsiteY215" fmla="*/ 1411479 h 2403475"/>
              <a:gd name="connsiteX216" fmla="*/ 8307251 w 11499847"/>
              <a:gd name="connsiteY216" fmla="*/ 1379069 h 2403475"/>
              <a:gd name="connsiteX217" fmla="*/ 8327754 w 11499847"/>
              <a:gd name="connsiteY217" fmla="*/ 1346450 h 2403475"/>
              <a:gd name="connsiteX218" fmla="*/ 8395541 w 11499847"/>
              <a:gd name="connsiteY218" fmla="*/ 1381578 h 2403475"/>
              <a:gd name="connsiteX219" fmla="*/ 8468768 w 11499847"/>
              <a:gd name="connsiteY219" fmla="*/ 1395378 h 2403475"/>
              <a:gd name="connsiteX220" fmla="*/ 8541367 w 11499847"/>
              <a:gd name="connsiteY220" fmla="*/ 1373633 h 2403475"/>
              <a:gd name="connsiteX221" fmla="*/ 8566055 w 11499847"/>
              <a:gd name="connsiteY221" fmla="*/ 1319477 h 2403475"/>
              <a:gd name="connsiteX222" fmla="*/ 8535509 w 11499847"/>
              <a:gd name="connsiteY222" fmla="*/ 1268458 h 2403475"/>
              <a:gd name="connsiteX223" fmla="*/ 8455587 w 11499847"/>
              <a:gd name="connsiteY223" fmla="*/ 1238348 h 2403475"/>
              <a:gd name="connsiteX224" fmla="*/ 8347630 w 11499847"/>
              <a:gd name="connsiteY224" fmla="*/ 1191511 h 2403475"/>
              <a:gd name="connsiteX225" fmla="*/ 8299928 w 11499847"/>
              <a:gd name="connsiteY225" fmla="*/ 1089264 h 2403475"/>
              <a:gd name="connsiteX226" fmla="*/ 8345329 w 11499847"/>
              <a:gd name="connsiteY226" fmla="*/ 979489 h 2403475"/>
              <a:gd name="connsiteX227" fmla="*/ 8471697 w 11499847"/>
              <a:gd name="connsiteY227" fmla="*/ 936625 h 2403475"/>
              <a:gd name="connsiteX228" fmla="*/ 7349808 w 11499847"/>
              <a:gd name="connsiteY228" fmla="*/ 936625 h 2403475"/>
              <a:gd name="connsiteX229" fmla="*/ 7541183 w 11499847"/>
              <a:gd name="connsiteY229" fmla="*/ 1014826 h 2403475"/>
              <a:gd name="connsiteX230" fmla="*/ 7619997 w 11499847"/>
              <a:gd name="connsiteY230" fmla="*/ 1203221 h 2403475"/>
              <a:gd name="connsiteX231" fmla="*/ 7541183 w 11499847"/>
              <a:gd name="connsiteY231" fmla="*/ 1391615 h 2403475"/>
              <a:gd name="connsiteX232" fmla="*/ 7349808 w 11499847"/>
              <a:gd name="connsiteY232" fmla="*/ 1470025 h 2403475"/>
              <a:gd name="connsiteX233" fmla="*/ 7158642 w 11499847"/>
              <a:gd name="connsiteY233" fmla="*/ 1391615 h 2403475"/>
              <a:gd name="connsiteX234" fmla="*/ 7080247 w 11499847"/>
              <a:gd name="connsiteY234" fmla="*/ 1203221 h 2403475"/>
              <a:gd name="connsiteX235" fmla="*/ 7158642 w 11499847"/>
              <a:gd name="connsiteY235" fmla="*/ 1014826 h 2403475"/>
              <a:gd name="connsiteX236" fmla="*/ 7349808 w 11499847"/>
              <a:gd name="connsiteY236" fmla="*/ 936625 h 2403475"/>
              <a:gd name="connsiteX237" fmla="*/ 6837427 w 11499847"/>
              <a:gd name="connsiteY237" fmla="*/ 936625 h 2403475"/>
              <a:gd name="connsiteX238" fmla="*/ 6932756 w 11499847"/>
              <a:gd name="connsiteY238" fmla="*/ 951680 h 2403475"/>
              <a:gd name="connsiteX239" fmla="*/ 7008810 w 11499847"/>
              <a:gd name="connsiteY239" fmla="*/ 993499 h 2403475"/>
              <a:gd name="connsiteX240" fmla="*/ 6987439 w 11499847"/>
              <a:gd name="connsiteY240" fmla="*/ 1026745 h 2403475"/>
              <a:gd name="connsiteX241" fmla="*/ 6966278 w 11499847"/>
              <a:gd name="connsiteY241" fmla="*/ 1059991 h 2403475"/>
              <a:gd name="connsiteX242" fmla="*/ 6904891 w 11499847"/>
              <a:gd name="connsiteY242" fmla="*/ 1024863 h 2403475"/>
              <a:gd name="connsiteX243" fmla="*/ 6833027 w 11499847"/>
              <a:gd name="connsiteY243" fmla="*/ 1012526 h 2403475"/>
              <a:gd name="connsiteX244" fmla="*/ 6703338 w 11499847"/>
              <a:gd name="connsiteY244" fmla="*/ 1067727 h 2403475"/>
              <a:gd name="connsiteX245" fmla="*/ 6649912 w 11499847"/>
              <a:gd name="connsiteY245" fmla="*/ 1203221 h 2403475"/>
              <a:gd name="connsiteX246" fmla="*/ 6703338 w 11499847"/>
              <a:gd name="connsiteY246" fmla="*/ 1338923 h 2403475"/>
              <a:gd name="connsiteX247" fmla="*/ 6833027 w 11499847"/>
              <a:gd name="connsiteY247" fmla="*/ 1393915 h 2403475"/>
              <a:gd name="connsiteX248" fmla="*/ 6904891 w 11499847"/>
              <a:gd name="connsiteY248" fmla="*/ 1381787 h 2403475"/>
              <a:gd name="connsiteX249" fmla="*/ 6966278 w 11499847"/>
              <a:gd name="connsiteY249" fmla="*/ 1346450 h 2403475"/>
              <a:gd name="connsiteX250" fmla="*/ 6987439 w 11499847"/>
              <a:gd name="connsiteY250" fmla="*/ 1379696 h 2403475"/>
              <a:gd name="connsiteX251" fmla="*/ 7008810 w 11499847"/>
              <a:gd name="connsiteY251" fmla="*/ 1412942 h 2403475"/>
              <a:gd name="connsiteX252" fmla="*/ 6932756 w 11499847"/>
              <a:gd name="connsiteY252" fmla="*/ 1454970 h 2403475"/>
              <a:gd name="connsiteX253" fmla="*/ 6837427 w 11499847"/>
              <a:gd name="connsiteY253" fmla="*/ 1470025 h 2403475"/>
              <a:gd name="connsiteX254" fmla="*/ 6644674 w 11499847"/>
              <a:gd name="connsiteY254" fmla="*/ 1392242 h 2403475"/>
              <a:gd name="connsiteX255" fmla="*/ 6565897 w 11499847"/>
              <a:gd name="connsiteY255" fmla="*/ 1203221 h 2403475"/>
              <a:gd name="connsiteX256" fmla="*/ 6644674 w 11499847"/>
              <a:gd name="connsiteY256" fmla="*/ 1014408 h 2403475"/>
              <a:gd name="connsiteX257" fmla="*/ 6837427 w 11499847"/>
              <a:gd name="connsiteY257" fmla="*/ 936625 h 2403475"/>
              <a:gd name="connsiteX258" fmla="*/ 501650 w 11499847"/>
              <a:gd name="connsiteY258" fmla="*/ 477838 h 2403475"/>
              <a:gd name="connsiteX259" fmla="*/ 501650 w 11499847"/>
              <a:gd name="connsiteY259" fmla="*/ 981076 h 2403475"/>
              <a:gd name="connsiteX260" fmla="*/ 786010 w 11499847"/>
              <a:gd name="connsiteY260" fmla="*/ 981076 h 2403475"/>
              <a:gd name="connsiteX261" fmla="*/ 1070579 w 11499847"/>
              <a:gd name="connsiteY261" fmla="*/ 981076 h 2403475"/>
              <a:gd name="connsiteX262" fmla="*/ 1253188 w 11499847"/>
              <a:gd name="connsiteY262" fmla="*/ 908588 h 2403475"/>
              <a:gd name="connsiteX263" fmla="*/ 1327150 w 11499847"/>
              <a:gd name="connsiteY263" fmla="*/ 727681 h 2403475"/>
              <a:gd name="connsiteX264" fmla="*/ 1253188 w 11499847"/>
              <a:gd name="connsiteY264" fmla="*/ 548446 h 2403475"/>
              <a:gd name="connsiteX265" fmla="*/ 1070579 w 11499847"/>
              <a:gd name="connsiteY265" fmla="*/ 477838 h 2403475"/>
              <a:gd name="connsiteX266" fmla="*/ 501650 w 11499847"/>
              <a:gd name="connsiteY266" fmla="*/ 477838 h 2403475"/>
              <a:gd name="connsiteX267" fmla="*/ 6675435 w 11499847"/>
              <a:gd name="connsiteY267" fmla="*/ 336550 h 2403475"/>
              <a:gd name="connsiteX268" fmla="*/ 6675435 w 11499847"/>
              <a:gd name="connsiteY268" fmla="*/ 487363 h 2403475"/>
              <a:gd name="connsiteX269" fmla="*/ 6808467 w 11499847"/>
              <a:gd name="connsiteY269" fmla="*/ 487363 h 2403475"/>
              <a:gd name="connsiteX270" fmla="*/ 6865570 w 11499847"/>
              <a:gd name="connsiteY270" fmla="*/ 465370 h 2403475"/>
              <a:gd name="connsiteX271" fmla="*/ 6888160 w 11499847"/>
              <a:gd name="connsiteY271" fmla="*/ 411957 h 2403475"/>
              <a:gd name="connsiteX272" fmla="*/ 6865570 w 11499847"/>
              <a:gd name="connsiteY272" fmla="*/ 358334 h 2403475"/>
              <a:gd name="connsiteX273" fmla="*/ 6808467 w 11499847"/>
              <a:gd name="connsiteY273" fmla="*/ 336550 h 2403475"/>
              <a:gd name="connsiteX274" fmla="*/ 6675435 w 11499847"/>
              <a:gd name="connsiteY274" fmla="*/ 336550 h 2403475"/>
              <a:gd name="connsiteX275" fmla="*/ 6675435 w 11499847"/>
              <a:gd name="connsiteY275" fmla="*/ 122238 h 2403475"/>
              <a:gd name="connsiteX276" fmla="*/ 6675435 w 11499847"/>
              <a:gd name="connsiteY276" fmla="*/ 265113 h 2403475"/>
              <a:gd name="connsiteX277" fmla="*/ 6795279 w 11499847"/>
              <a:gd name="connsiteY277" fmla="*/ 265113 h 2403475"/>
              <a:gd name="connsiteX278" fmla="*/ 6848404 w 11499847"/>
              <a:gd name="connsiteY278" fmla="*/ 244673 h 2403475"/>
              <a:gd name="connsiteX279" fmla="*/ 6869110 w 11499847"/>
              <a:gd name="connsiteY279" fmla="*/ 193571 h 2403475"/>
              <a:gd name="connsiteX280" fmla="*/ 6848404 w 11499847"/>
              <a:gd name="connsiteY280" fmla="*/ 142679 h 2403475"/>
              <a:gd name="connsiteX281" fmla="*/ 6795279 w 11499847"/>
              <a:gd name="connsiteY281" fmla="*/ 122238 h 2403475"/>
              <a:gd name="connsiteX282" fmla="*/ 6675435 w 11499847"/>
              <a:gd name="connsiteY282" fmla="*/ 122238 h 2403475"/>
              <a:gd name="connsiteX283" fmla="*/ 8850791 w 11499847"/>
              <a:gd name="connsiteY283" fmla="*/ 114300 h 2403475"/>
              <a:gd name="connsiteX284" fmla="*/ 8719837 w 11499847"/>
              <a:gd name="connsiteY284" fmla="*/ 169657 h 2403475"/>
              <a:gd name="connsiteX285" fmla="*/ 8666160 w 11499847"/>
              <a:gd name="connsiteY285" fmla="*/ 304905 h 2403475"/>
              <a:gd name="connsiteX286" fmla="*/ 8719837 w 11499847"/>
              <a:gd name="connsiteY286" fmla="*/ 439943 h 2403475"/>
              <a:gd name="connsiteX287" fmla="*/ 8850791 w 11499847"/>
              <a:gd name="connsiteY287" fmla="*/ 495300 h 2403475"/>
              <a:gd name="connsiteX288" fmla="*/ 8982163 w 11499847"/>
              <a:gd name="connsiteY288" fmla="*/ 440153 h 2403475"/>
              <a:gd name="connsiteX289" fmla="*/ 9036048 w 11499847"/>
              <a:gd name="connsiteY289" fmla="*/ 304905 h 2403475"/>
              <a:gd name="connsiteX290" fmla="*/ 8981954 w 11499847"/>
              <a:gd name="connsiteY290" fmla="*/ 169657 h 2403475"/>
              <a:gd name="connsiteX291" fmla="*/ 8850791 w 11499847"/>
              <a:gd name="connsiteY291" fmla="*/ 114300 h 2403475"/>
              <a:gd name="connsiteX292" fmla="*/ 7335415 w 11499847"/>
              <a:gd name="connsiteY292" fmla="*/ 114300 h 2403475"/>
              <a:gd name="connsiteX293" fmla="*/ 7203974 w 11499847"/>
              <a:gd name="connsiteY293" fmla="*/ 169657 h 2403475"/>
              <a:gd name="connsiteX294" fmla="*/ 7150097 w 11499847"/>
              <a:gd name="connsiteY294" fmla="*/ 304905 h 2403475"/>
              <a:gd name="connsiteX295" fmla="*/ 7203974 w 11499847"/>
              <a:gd name="connsiteY295" fmla="*/ 439943 h 2403475"/>
              <a:gd name="connsiteX296" fmla="*/ 7335415 w 11499847"/>
              <a:gd name="connsiteY296" fmla="*/ 495300 h 2403475"/>
              <a:gd name="connsiteX297" fmla="*/ 7467486 w 11499847"/>
              <a:gd name="connsiteY297" fmla="*/ 440153 h 2403475"/>
              <a:gd name="connsiteX298" fmla="*/ 7521572 w 11499847"/>
              <a:gd name="connsiteY298" fmla="*/ 304905 h 2403475"/>
              <a:gd name="connsiteX299" fmla="*/ 7467067 w 11499847"/>
              <a:gd name="connsiteY299" fmla="*/ 169657 h 2403475"/>
              <a:gd name="connsiteX300" fmla="*/ 7335415 w 11499847"/>
              <a:gd name="connsiteY300" fmla="*/ 114300 h 2403475"/>
              <a:gd name="connsiteX301" fmla="*/ 9237660 w 11499847"/>
              <a:gd name="connsiteY301" fmla="*/ 49213 h 2403475"/>
              <a:gd name="connsiteX302" fmla="*/ 9339260 w 11499847"/>
              <a:gd name="connsiteY302" fmla="*/ 49213 h 2403475"/>
              <a:gd name="connsiteX303" fmla="*/ 9458322 w 11499847"/>
              <a:gd name="connsiteY303" fmla="*/ 242888 h 2403475"/>
              <a:gd name="connsiteX304" fmla="*/ 9578972 w 11499847"/>
              <a:gd name="connsiteY304" fmla="*/ 436563 h 2403475"/>
              <a:gd name="connsiteX305" fmla="*/ 9578972 w 11499847"/>
              <a:gd name="connsiteY305" fmla="*/ 49213 h 2403475"/>
              <a:gd name="connsiteX306" fmla="*/ 9656760 w 11499847"/>
              <a:gd name="connsiteY306" fmla="*/ 49213 h 2403475"/>
              <a:gd name="connsiteX307" fmla="*/ 9656760 w 11499847"/>
              <a:gd name="connsiteY307" fmla="*/ 560388 h 2403475"/>
              <a:gd name="connsiteX308" fmla="*/ 9561510 w 11499847"/>
              <a:gd name="connsiteY308" fmla="*/ 560388 h 2403475"/>
              <a:gd name="connsiteX309" fmla="*/ 9439272 w 11499847"/>
              <a:gd name="connsiteY309" fmla="*/ 363538 h 2403475"/>
              <a:gd name="connsiteX310" fmla="*/ 9317035 w 11499847"/>
              <a:gd name="connsiteY310" fmla="*/ 165101 h 2403475"/>
              <a:gd name="connsiteX311" fmla="*/ 9317035 w 11499847"/>
              <a:gd name="connsiteY311" fmla="*/ 560388 h 2403475"/>
              <a:gd name="connsiteX312" fmla="*/ 9237660 w 11499847"/>
              <a:gd name="connsiteY312" fmla="*/ 560388 h 2403475"/>
              <a:gd name="connsiteX313" fmla="*/ 8126410 w 11499847"/>
              <a:gd name="connsiteY313" fmla="*/ 49213 h 2403475"/>
              <a:gd name="connsiteX314" fmla="*/ 8529635 w 11499847"/>
              <a:gd name="connsiteY314" fmla="*/ 49213 h 2403475"/>
              <a:gd name="connsiteX315" fmla="*/ 8529635 w 11499847"/>
              <a:gd name="connsiteY315" fmla="*/ 125413 h 2403475"/>
              <a:gd name="connsiteX316" fmla="*/ 8369298 w 11499847"/>
              <a:gd name="connsiteY316" fmla="*/ 125413 h 2403475"/>
              <a:gd name="connsiteX317" fmla="*/ 8369298 w 11499847"/>
              <a:gd name="connsiteY317" fmla="*/ 560388 h 2403475"/>
              <a:gd name="connsiteX318" fmla="*/ 8285160 w 11499847"/>
              <a:gd name="connsiteY318" fmla="*/ 560388 h 2403475"/>
              <a:gd name="connsiteX319" fmla="*/ 8285160 w 11499847"/>
              <a:gd name="connsiteY319" fmla="*/ 125413 h 2403475"/>
              <a:gd name="connsiteX320" fmla="*/ 8126410 w 11499847"/>
              <a:gd name="connsiteY320" fmla="*/ 125413 h 2403475"/>
              <a:gd name="connsiteX321" fmla="*/ 6592885 w 11499847"/>
              <a:gd name="connsiteY321" fmla="*/ 49213 h 2403475"/>
              <a:gd name="connsiteX322" fmla="*/ 6795851 w 11499847"/>
              <a:gd name="connsiteY322" fmla="*/ 49213 h 2403475"/>
              <a:gd name="connsiteX323" fmla="*/ 6907775 w 11499847"/>
              <a:gd name="connsiteY323" fmla="*/ 87875 h 2403475"/>
              <a:gd name="connsiteX324" fmla="*/ 6952670 w 11499847"/>
              <a:gd name="connsiteY324" fmla="*/ 185680 h 2403475"/>
              <a:gd name="connsiteX325" fmla="*/ 6936382 w 11499847"/>
              <a:gd name="connsiteY325" fmla="*/ 245658 h 2403475"/>
              <a:gd name="connsiteX326" fmla="*/ 6892114 w 11499847"/>
              <a:gd name="connsiteY326" fmla="*/ 288709 h 2403475"/>
              <a:gd name="connsiteX327" fmla="*/ 6950791 w 11499847"/>
              <a:gd name="connsiteY327" fmla="*/ 339492 h 2403475"/>
              <a:gd name="connsiteX328" fmla="*/ 6972298 w 11499847"/>
              <a:gd name="connsiteY328" fmla="*/ 412845 h 2403475"/>
              <a:gd name="connsiteX329" fmla="*/ 6926359 w 11499847"/>
              <a:gd name="connsiteY329" fmla="*/ 517546 h 2403475"/>
              <a:gd name="connsiteX330" fmla="*/ 6808798 w 11499847"/>
              <a:gd name="connsiteY330" fmla="*/ 560388 h 2403475"/>
              <a:gd name="connsiteX331" fmla="*/ 6592885 w 11499847"/>
              <a:gd name="connsiteY331" fmla="*/ 560388 h 2403475"/>
              <a:gd name="connsiteX332" fmla="*/ 6592885 w 11499847"/>
              <a:gd name="connsiteY332" fmla="*/ 49213 h 2403475"/>
              <a:gd name="connsiteX333" fmla="*/ 8850790 w 11499847"/>
              <a:gd name="connsiteY333" fmla="*/ 38100 h 2403475"/>
              <a:gd name="connsiteX334" fmla="*/ 9041603 w 11499847"/>
              <a:gd name="connsiteY334" fmla="*/ 116301 h 2403475"/>
              <a:gd name="connsiteX335" fmla="*/ 9120185 w 11499847"/>
              <a:gd name="connsiteY335" fmla="*/ 304905 h 2403475"/>
              <a:gd name="connsiteX336" fmla="*/ 9041603 w 11499847"/>
              <a:gd name="connsiteY336" fmla="*/ 493090 h 2403475"/>
              <a:gd name="connsiteX337" fmla="*/ 8850790 w 11499847"/>
              <a:gd name="connsiteY337" fmla="*/ 571500 h 2403475"/>
              <a:gd name="connsiteX338" fmla="*/ 8660186 w 11499847"/>
              <a:gd name="connsiteY338" fmla="*/ 493090 h 2403475"/>
              <a:gd name="connsiteX339" fmla="*/ 8582022 w 11499847"/>
              <a:gd name="connsiteY339" fmla="*/ 304905 h 2403475"/>
              <a:gd name="connsiteX340" fmla="*/ 8660186 w 11499847"/>
              <a:gd name="connsiteY340" fmla="*/ 116301 h 2403475"/>
              <a:gd name="connsiteX341" fmla="*/ 8850790 w 11499847"/>
              <a:gd name="connsiteY341" fmla="*/ 38100 h 2403475"/>
              <a:gd name="connsiteX342" fmla="*/ 7870035 w 11499847"/>
              <a:gd name="connsiteY342" fmla="*/ 38100 h 2403475"/>
              <a:gd name="connsiteX343" fmla="*/ 7871499 w 11499847"/>
              <a:gd name="connsiteY343" fmla="*/ 38100 h 2403475"/>
              <a:gd name="connsiteX344" fmla="*/ 7955187 w 11499847"/>
              <a:gd name="connsiteY344" fmla="*/ 51273 h 2403475"/>
              <a:gd name="connsiteX345" fmla="*/ 8025067 w 11499847"/>
              <a:gd name="connsiteY345" fmla="*/ 86401 h 2403475"/>
              <a:gd name="connsiteX346" fmla="*/ 8004563 w 11499847"/>
              <a:gd name="connsiteY346" fmla="*/ 118811 h 2403475"/>
              <a:gd name="connsiteX347" fmla="*/ 7984060 w 11499847"/>
              <a:gd name="connsiteY347" fmla="*/ 151429 h 2403475"/>
              <a:gd name="connsiteX348" fmla="*/ 7926943 w 11499847"/>
              <a:gd name="connsiteY348" fmla="*/ 122574 h 2403475"/>
              <a:gd name="connsiteX349" fmla="*/ 7869198 w 11499847"/>
              <a:gd name="connsiteY349" fmla="*/ 112538 h 2403475"/>
              <a:gd name="connsiteX350" fmla="*/ 7802666 w 11499847"/>
              <a:gd name="connsiteY350" fmla="*/ 133865 h 2403475"/>
              <a:gd name="connsiteX351" fmla="*/ 7780907 w 11499847"/>
              <a:gd name="connsiteY351" fmla="*/ 185721 h 2403475"/>
              <a:gd name="connsiteX352" fmla="*/ 7811035 w 11499847"/>
              <a:gd name="connsiteY352" fmla="*/ 236949 h 2403475"/>
              <a:gd name="connsiteX353" fmla="*/ 7891166 w 11499847"/>
              <a:gd name="connsiteY353" fmla="*/ 266849 h 2403475"/>
              <a:gd name="connsiteX354" fmla="*/ 7998914 w 11499847"/>
              <a:gd name="connsiteY354" fmla="*/ 313896 h 2403475"/>
              <a:gd name="connsiteX355" fmla="*/ 8047035 w 11499847"/>
              <a:gd name="connsiteY355" fmla="*/ 415934 h 2403475"/>
              <a:gd name="connsiteX356" fmla="*/ 7999751 w 11499847"/>
              <a:gd name="connsiteY356" fmla="*/ 527381 h 2403475"/>
              <a:gd name="connsiteX357" fmla="*/ 7866478 w 11499847"/>
              <a:gd name="connsiteY357" fmla="*/ 571500 h 2403475"/>
              <a:gd name="connsiteX358" fmla="*/ 7761659 w 11499847"/>
              <a:gd name="connsiteY358" fmla="*/ 554145 h 2403475"/>
              <a:gd name="connsiteX359" fmla="*/ 7685085 w 11499847"/>
              <a:gd name="connsiteY359" fmla="*/ 512954 h 2403475"/>
              <a:gd name="connsiteX360" fmla="*/ 7725883 w 11499847"/>
              <a:gd name="connsiteY360" fmla="*/ 447925 h 2403475"/>
              <a:gd name="connsiteX361" fmla="*/ 7793879 w 11499847"/>
              <a:gd name="connsiteY361" fmla="*/ 483053 h 2403475"/>
              <a:gd name="connsiteX362" fmla="*/ 7867106 w 11499847"/>
              <a:gd name="connsiteY362" fmla="*/ 497063 h 2403475"/>
              <a:gd name="connsiteX363" fmla="*/ 7939496 w 11499847"/>
              <a:gd name="connsiteY363" fmla="*/ 475108 h 2403475"/>
              <a:gd name="connsiteX364" fmla="*/ 7964393 w 11499847"/>
              <a:gd name="connsiteY364" fmla="*/ 420952 h 2403475"/>
              <a:gd name="connsiteX365" fmla="*/ 7933847 w 11499847"/>
              <a:gd name="connsiteY365" fmla="*/ 369933 h 2403475"/>
              <a:gd name="connsiteX366" fmla="*/ 7853925 w 11499847"/>
              <a:gd name="connsiteY366" fmla="*/ 339823 h 2403475"/>
              <a:gd name="connsiteX367" fmla="*/ 7745968 w 11499847"/>
              <a:gd name="connsiteY367" fmla="*/ 292986 h 2403475"/>
              <a:gd name="connsiteX368" fmla="*/ 7698266 w 11499847"/>
              <a:gd name="connsiteY368" fmla="*/ 190739 h 2403475"/>
              <a:gd name="connsiteX369" fmla="*/ 7743666 w 11499847"/>
              <a:gd name="connsiteY369" fmla="*/ 80964 h 2403475"/>
              <a:gd name="connsiteX370" fmla="*/ 7870035 w 11499847"/>
              <a:gd name="connsiteY370" fmla="*/ 38100 h 2403475"/>
              <a:gd name="connsiteX371" fmla="*/ 7334624 w 11499847"/>
              <a:gd name="connsiteY371" fmla="*/ 38100 h 2403475"/>
              <a:gd name="connsiteX372" fmla="*/ 7525363 w 11499847"/>
              <a:gd name="connsiteY372" fmla="*/ 116301 h 2403475"/>
              <a:gd name="connsiteX373" fmla="*/ 7604123 w 11499847"/>
              <a:gd name="connsiteY373" fmla="*/ 304905 h 2403475"/>
              <a:gd name="connsiteX374" fmla="*/ 7525363 w 11499847"/>
              <a:gd name="connsiteY374" fmla="*/ 493090 h 2403475"/>
              <a:gd name="connsiteX375" fmla="*/ 7334624 w 11499847"/>
              <a:gd name="connsiteY375" fmla="*/ 571500 h 2403475"/>
              <a:gd name="connsiteX376" fmla="*/ 7144094 w 11499847"/>
              <a:gd name="connsiteY376" fmla="*/ 493090 h 2403475"/>
              <a:gd name="connsiteX377" fmla="*/ 7065960 w 11499847"/>
              <a:gd name="connsiteY377" fmla="*/ 304905 h 2403475"/>
              <a:gd name="connsiteX378" fmla="*/ 7144094 w 11499847"/>
              <a:gd name="connsiteY378" fmla="*/ 116301 h 2403475"/>
              <a:gd name="connsiteX379" fmla="*/ 7334624 w 11499847"/>
              <a:gd name="connsiteY379" fmla="*/ 38100 h 2403475"/>
              <a:gd name="connsiteX380" fmla="*/ 2766077 w 11499847"/>
              <a:gd name="connsiteY380" fmla="*/ 0 h 2403475"/>
              <a:gd name="connsiteX381" fmla="*/ 3146531 w 11499847"/>
              <a:gd name="connsiteY381" fmla="*/ 51449 h 2403475"/>
              <a:gd name="connsiteX382" fmla="*/ 3467375 w 11499847"/>
              <a:gd name="connsiteY382" fmla="*/ 204124 h 2403475"/>
              <a:gd name="connsiteX383" fmla="*/ 3340627 w 11499847"/>
              <a:gd name="connsiteY383" fmla="*/ 403228 h 2403475"/>
              <a:gd name="connsiteX384" fmla="*/ 3213880 w 11499847"/>
              <a:gd name="connsiteY384" fmla="*/ 602542 h 2403475"/>
              <a:gd name="connsiteX385" fmla="*/ 3009743 w 11499847"/>
              <a:gd name="connsiteY385" fmla="*/ 496716 h 2403475"/>
              <a:gd name="connsiteX386" fmla="*/ 2766077 w 11499847"/>
              <a:gd name="connsiteY386" fmla="*/ 457606 h 2403475"/>
              <a:gd name="connsiteX387" fmla="*/ 2232314 w 11499847"/>
              <a:gd name="connsiteY387" fmla="*/ 681180 h 2403475"/>
              <a:gd name="connsiteX388" fmla="*/ 2012073 w 11499847"/>
              <a:gd name="connsiteY388" fmla="*/ 1198391 h 2403475"/>
              <a:gd name="connsiteX389" fmla="*/ 2232314 w 11499847"/>
              <a:gd name="connsiteY389" fmla="*/ 1721250 h 2403475"/>
              <a:gd name="connsiteX390" fmla="*/ 2766077 w 11499847"/>
              <a:gd name="connsiteY390" fmla="*/ 1942732 h 2403475"/>
              <a:gd name="connsiteX391" fmla="*/ 3050111 w 11499847"/>
              <a:gd name="connsiteY391" fmla="*/ 1886682 h 2403475"/>
              <a:gd name="connsiteX392" fmla="*/ 3289594 w 11499847"/>
              <a:gd name="connsiteY392" fmla="*/ 1722086 h 2403475"/>
              <a:gd name="connsiteX393" fmla="*/ 3543925 w 11499847"/>
              <a:gd name="connsiteY393" fmla="*/ 1095493 h 2403475"/>
              <a:gd name="connsiteX394" fmla="*/ 3921866 w 11499847"/>
              <a:gd name="connsiteY394" fmla="*/ 345714 h 2403475"/>
              <a:gd name="connsiteX395" fmla="*/ 4300646 w 11499847"/>
              <a:gd name="connsiteY395" fmla="*/ 92441 h 2403475"/>
              <a:gd name="connsiteX396" fmla="*/ 4787977 w 11499847"/>
              <a:gd name="connsiteY396" fmla="*/ 0 h 2403475"/>
              <a:gd name="connsiteX397" fmla="*/ 5168221 w 11499847"/>
              <a:gd name="connsiteY397" fmla="*/ 54796 h 2403475"/>
              <a:gd name="connsiteX398" fmla="*/ 5489275 w 11499847"/>
              <a:gd name="connsiteY398" fmla="*/ 210607 h 2403475"/>
              <a:gd name="connsiteX399" fmla="*/ 5364200 w 11499847"/>
              <a:gd name="connsiteY399" fmla="*/ 409921 h 2403475"/>
              <a:gd name="connsiteX400" fmla="*/ 5239125 w 11499847"/>
              <a:gd name="connsiteY400" fmla="*/ 609025 h 2403475"/>
              <a:gd name="connsiteX401" fmla="*/ 5031643 w 11499847"/>
              <a:gd name="connsiteY401" fmla="*/ 500480 h 2403475"/>
              <a:gd name="connsiteX402" fmla="*/ 4784631 w 11499847"/>
              <a:gd name="connsiteY402" fmla="*/ 460952 h 2403475"/>
              <a:gd name="connsiteX403" fmla="*/ 4264462 w 11499847"/>
              <a:gd name="connsiteY403" fmla="*/ 679089 h 2403475"/>
              <a:gd name="connsiteX404" fmla="*/ 4050287 w 11499847"/>
              <a:gd name="connsiteY404" fmla="*/ 1198391 h 2403475"/>
              <a:gd name="connsiteX405" fmla="*/ 4262370 w 11499847"/>
              <a:gd name="connsiteY405" fmla="*/ 1725223 h 2403475"/>
              <a:gd name="connsiteX406" fmla="*/ 4778147 w 11499847"/>
              <a:gd name="connsiteY406" fmla="*/ 1945870 h 2403475"/>
              <a:gd name="connsiteX407" fmla="*/ 5191438 w 11499847"/>
              <a:gd name="connsiteY407" fmla="*/ 1804280 h 2403475"/>
              <a:gd name="connsiteX408" fmla="*/ 5426737 w 11499847"/>
              <a:gd name="connsiteY408" fmla="*/ 1445390 h 2403475"/>
              <a:gd name="connsiteX409" fmla="*/ 4708917 w 11499847"/>
              <a:gd name="connsiteY409" fmla="*/ 1445390 h 2403475"/>
              <a:gd name="connsiteX410" fmla="*/ 4850515 w 11499847"/>
              <a:gd name="connsiteY410" fmla="*/ 1223279 h 2403475"/>
              <a:gd name="connsiteX411" fmla="*/ 4992113 w 11499847"/>
              <a:gd name="connsiteY411" fmla="*/ 1000960 h 2403475"/>
              <a:gd name="connsiteX412" fmla="*/ 5457901 w 11499847"/>
              <a:gd name="connsiteY412" fmla="*/ 1000960 h 2403475"/>
              <a:gd name="connsiteX413" fmla="*/ 5924108 w 11499847"/>
              <a:gd name="connsiteY413" fmla="*/ 1000960 h 2403475"/>
              <a:gd name="connsiteX414" fmla="*/ 5936030 w 11499847"/>
              <a:gd name="connsiteY414" fmla="*/ 1100094 h 2403475"/>
              <a:gd name="connsiteX415" fmla="*/ 5940422 w 11499847"/>
              <a:gd name="connsiteY415" fmla="*/ 1201738 h 2403475"/>
              <a:gd name="connsiteX416" fmla="*/ 5600963 w 11499847"/>
              <a:gd name="connsiteY416" fmla="*/ 2050860 h 2403475"/>
              <a:gd name="connsiteX417" fmla="*/ 4764970 w 11499847"/>
              <a:gd name="connsiteY417" fmla="*/ 2403475 h 2403475"/>
              <a:gd name="connsiteX418" fmla="*/ 4178290 w 11499847"/>
              <a:gd name="connsiteY418" fmla="*/ 2262513 h 2403475"/>
              <a:gd name="connsiteX419" fmla="*/ 3757265 w 11499847"/>
              <a:gd name="connsiteY419" fmla="*/ 1886682 h 2403475"/>
              <a:gd name="connsiteX420" fmla="*/ 3332469 w 11499847"/>
              <a:gd name="connsiteY420" fmla="*/ 2263558 h 2403475"/>
              <a:gd name="connsiteX421" fmla="*/ 2749555 w 11499847"/>
              <a:gd name="connsiteY421" fmla="*/ 2403475 h 2403475"/>
              <a:gd name="connsiteX422" fmla="*/ 2242563 w 11499847"/>
              <a:gd name="connsiteY422" fmla="*/ 2295766 h 2403475"/>
              <a:gd name="connsiteX423" fmla="*/ 1844121 w 11499847"/>
              <a:gd name="connsiteY423" fmla="*/ 2005266 h 2403475"/>
              <a:gd name="connsiteX424" fmla="*/ 1583096 w 11499847"/>
              <a:gd name="connsiteY424" fmla="*/ 2257493 h 2403475"/>
              <a:gd name="connsiteX425" fmla="*/ 1188838 w 11499847"/>
              <a:gd name="connsiteY425" fmla="*/ 2354117 h 2403475"/>
              <a:gd name="connsiteX426" fmla="*/ 0 w 11499847"/>
              <a:gd name="connsiteY426" fmla="*/ 2354117 h 2403475"/>
              <a:gd name="connsiteX427" fmla="*/ 0 w 11499847"/>
              <a:gd name="connsiteY427" fmla="*/ 1201738 h 2403475"/>
              <a:gd name="connsiteX428" fmla="*/ 0 w 11499847"/>
              <a:gd name="connsiteY428" fmla="*/ 49358 h 2403475"/>
              <a:gd name="connsiteX429" fmla="*/ 538575 w 11499847"/>
              <a:gd name="connsiteY429" fmla="*/ 49358 h 2403475"/>
              <a:gd name="connsiteX430" fmla="*/ 1076940 w 11499847"/>
              <a:gd name="connsiteY430" fmla="*/ 49358 h 2403475"/>
              <a:gd name="connsiteX431" fmla="*/ 1523487 w 11499847"/>
              <a:gd name="connsiteY431" fmla="*/ 176099 h 2403475"/>
              <a:gd name="connsiteX432" fmla="*/ 1774892 w 11499847"/>
              <a:gd name="connsiteY432" fmla="*/ 500480 h 2403475"/>
              <a:gd name="connsiteX433" fmla="*/ 2196549 w 11499847"/>
              <a:gd name="connsiteY433" fmla="*/ 137826 h 2403475"/>
              <a:gd name="connsiteX434" fmla="*/ 2766077 w 11499847"/>
              <a:gd name="connsiteY434" fmla="*/ 0 h 240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Lst>
            <a:rect l="l" t="t" r="r" b="b"/>
            <a:pathLst>
              <a:path w="11499847" h="2403475">
                <a:moveTo>
                  <a:pt x="8982072" y="1919288"/>
                </a:moveTo>
                <a:cubicBezTo>
                  <a:pt x="8982072" y="2105026"/>
                  <a:pt x="8982072" y="2105026"/>
                  <a:pt x="8982072" y="2105026"/>
                </a:cubicBezTo>
                <a:cubicBezTo>
                  <a:pt x="9098233" y="2105026"/>
                  <a:pt x="9098233" y="2105026"/>
                  <a:pt x="9098233" y="2105026"/>
                </a:cubicBezTo>
                <a:cubicBezTo>
                  <a:pt x="9124975" y="2105026"/>
                  <a:pt x="9148166" y="2096202"/>
                  <a:pt x="9164880" y="2080233"/>
                </a:cubicBezTo>
                <a:cubicBezTo>
                  <a:pt x="9181594" y="2064055"/>
                  <a:pt x="9191622" y="2040732"/>
                  <a:pt x="9191622" y="2011737"/>
                </a:cubicBezTo>
                <a:cubicBezTo>
                  <a:pt x="9191622" y="1983792"/>
                  <a:pt x="9181594" y="1960680"/>
                  <a:pt x="9164880" y="1944501"/>
                </a:cubicBezTo>
                <a:cubicBezTo>
                  <a:pt x="9148166" y="1928323"/>
                  <a:pt x="9124975" y="1919288"/>
                  <a:pt x="9098233" y="1919288"/>
                </a:cubicBezTo>
                <a:cubicBezTo>
                  <a:pt x="8982072" y="1919288"/>
                  <a:pt x="8982072" y="1919288"/>
                  <a:pt x="8982072" y="1919288"/>
                </a:cubicBezTo>
                <a:close/>
                <a:moveTo>
                  <a:pt x="7280272" y="1919288"/>
                </a:moveTo>
                <a:cubicBezTo>
                  <a:pt x="7280272" y="2097088"/>
                  <a:pt x="7280272" y="2097088"/>
                  <a:pt x="7280272" y="2097088"/>
                </a:cubicBezTo>
                <a:cubicBezTo>
                  <a:pt x="7404503" y="2097088"/>
                  <a:pt x="7404503" y="2097088"/>
                  <a:pt x="7404503" y="2097088"/>
                </a:cubicBezTo>
                <a:cubicBezTo>
                  <a:pt x="7430689" y="2097088"/>
                  <a:pt x="7453105" y="2088711"/>
                  <a:pt x="7469027" y="2073423"/>
                </a:cubicBezTo>
                <a:cubicBezTo>
                  <a:pt x="7485158" y="2058136"/>
                  <a:pt x="7494585" y="2035937"/>
                  <a:pt x="7494585" y="2008502"/>
                </a:cubicBezTo>
                <a:cubicBezTo>
                  <a:pt x="7494585" y="1981487"/>
                  <a:pt x="7485158" y="1959078"/>
                  <a:pt x="7469027" y="1943581"/>
                </a:cubicBezTo>
                <a:cubicBezTo>
                  <a:pt x="7453105" y="1927874"/>
                  <a:pt x="7430689" y="1919288"/>
                  <a:pt x="7404503" y="1919288"/>
                </a:cubicBezTo>
                <a:cubicBezTo>
                  <a:pt x="7280272" y="1919288"/>
                  <a:pt x="7280272" y="1919288"/>
                  <a:pt x="7280272" y="1919288"/>
                </a:cubicBezTo>
                <a:close/>
                <a:moveTo>
                  <a:pt x="7945015" y="1909763"/>
                </a:moveTo>
                <a:cubicBezTo>
                  <a:pt x="7893445" y="1909763"/>
                  <a:pt x="7847115" y="1930941"/>
                  <a:pt x="7813574" y="1965330"/>
                </a:cubicBezTo>
                <a:cubicBezTo>
                  <a:pt x="7780242" y="1999719"/>
                  <a:pt x="7759697" y="2047317"/>
                  <a:pt x="7759697" y="2100368"/>
                </a:cubicBezTo>
                <a:cubicBezTo>
                  <a:pt x="7759697" y="2153419"/>
                  <a:pt x="7780242" y="2201227"/>
                  <a:pt x="7813574" y="2235406"/>
                </a:cubicBezTo>
                <a:cubicBezTo>
                  <a:pt x="7847115" y="2269795"/>
                  <a:pt x="7893445" y="2290763"/>
                  <a:pt x="7945015" y="2290763"/>
                </a:cubicBezTo>
                <a:cubicBezTo>
                  <a:pt x="7997215" y="2290763"/>
                  <a:pt x="8043544" y="2270004"/>
                  <a:pt x="8077086" y="2235825"/>
                </a:cubicBezTo>
                <a:cubicBezTo>
                  <a:pt x="8110628" y="2201437"/>
                  <a:pt x="8131172" y="2153838"/>
                  <a:pt x="8131172" y="2100368"/>
                </a:cubicBezTo>
                <a:cubicBezTo>
                  <a:pt x="8131172" y="2047317"/>
                  <a:pt x="8110418" y="1999719"/>
                  <a:pt x="8076876" y="1965330"/>
                </a:cubicBezTo>
                <a:cubicBezTo>
                  <a:pt x="8043334" y="1930941"/>
                  <a:pt x="7996796" y="1909763"/>
                  <a:pt x="7945015" y="1909763"/>
                </a:cubicBezTo>
                <a:close/>
                <a:moveTo>
                  <a:pt x="8899522" y="1844675"/>
                </a:moveTo>
                <a:cubicBezTo>
                  <a:pt x="9098598" y="1844675"/>
                  <a:pt x="9098598" y="1844675"/>
                  <a:pt x="9098598" y="1844675"/>
                </a:cubicBezTo>
                <a:cubicBezTo>
                  <a:pt x="9152872" y="1844675"/>
                  <a:pt x="9197507" y="1862857"/>
                  <a:pt x="9228521" y="1892741"/>
                </a:cubicBezTo>
                <a:cubicBezTo>
                  <a:pt x="9259744" y="1922835"/>
                  <a:pt x="9277347" y="1964423"/>
                  <a:pt x="9277347" y="2011236"/>
                </a:cubicBezTo>
                <a:cubicBezTo>
                  <a:pt x="9277347" y="2057839"/>
                  <a:pt x="9259744" y="2099427"/>
                  <a:pt x="9228521" y="2129521"/>
                </a:cubicBezTo>
                <a:cubicBezTo>
                  <a:pt x="9197507" y="2159405"/>
                  <a:pt x="9152872" y="2177796"/>
                  <a:pt x="9098598" y="2177796"/>
                </a:cubicBezTo>
                <a:cubicBezTo>
                  <a:pt x="8982086" y="2177796"/>
                  <a:pt x="8982086" y="2177796"/>
                  <a:pt x="8982086" y="2177796"/>
                </a:cubicBezTo>
                <a:cubicBezTo>
                  <a:pt x="8982086" y="2355850"/>
                  <a:pt x="8982086" y="2355850"/>
                  <a:pt x="8982086" y="2355850"/>
                </a:cubicBezTo>
                <a:cubicBezTo>
                  <a:pt x="8899522" y="2355850"/>
                  <a:pt x="8899522" y="2355850"/>
                  <a:pt x="8899522" y="2355850"/>
                </a:cubicBezTo>
                <a:cubicBezTo>
                  <a:pt x="8899522" y="1844675"/>
                  <a:pt x="8899522" y="1844675"/>
                  <a:pt x="8899522" y="1844675"/>
                </a:cubicBezTo>
                <a:close/>
                <a:moveTo>
                  <a:pt x="8324847" y="1844675"/>
                </a:moveTo>
                <a:cubicBezTo>
                  <a:pt x="8407608" y="1844675"/>
                  <a:pt x="8407608" y="1844675"/>
                  <a:pt x="8407608" y="1844675"/>
                </a:cubicBezTo>
                <a:cubicBezTo>
                  <a:pt x="8407608" y="2158090"/>
                  <a:pt x="8407608" y="2158090"/>
                  <a:pt x="8407608" y="2158090"/>
                </a:cubicBezTo>
                <a:cubicBezTo>
                  <a:pt x="8407608" y="2195307"/>
                  <a:pt x="8420389" y="2228551"/>
                  <a:pt x="8443017" y="2252595"/>
                </a:cubicBezTo>
                <a:cubicBezTo>
                  <a:pt x="8465855" y="2276431"/>
                  <a:pt x="8498331" y="2291066"/>
                  <a:pt x="8537931" y="2291066"/>
                </a:cubicBezTo>
                <a:cubicBezTo>
                  <a:pt x="8576692" y="2291066"/>
                  <a:pt x="8609168" y="2276431"/>
                  <a:pt x="8631797" y="2252595"/>
                </a:cubicBezTo>
                <a:cubicBezTo>
                  <a:pt x="8654425" y="2228551"/>
                  <a:pt x="8667415" y="2195307"/>
                  <a:pt x="8667415" y="2158090"/>
                </a:cubicBezTo>
                <a:cubicBezTo>
                  <a:pt x="8667415" y="1844675"/>
                  <a:pt x="8667415" y="1844675"/>
                  <a:pt x="8667415" y="1844675"/>
                </a:cubicBezTo>
                <a:cubicBezTo>
                  <a:pt x="8748710" y="1844675"/>
                  <a:pt x="8748710" y="1844675"/>
                  <a:pt x="8748710" y="1844675"/>
                </a:cubicBezTo>
                <a:cubicBezTo>
                  <a:pt x="8748710" y="2158717"/>
                  <a:pt x="8748710" y="2158717"/>
                  <a:pt x="8748710" y="2158717"/>
                </a:cubicBezTo>
                <a:cubicBezTo>
                  <a:pt x="8748710" y="2218724"/>
                  <a:pt x="8726291" y="2270785"/>
                  <a:pt x="8688577" y="2307793"/>
                </a:cubicBezTo>
                <a:cubicBezTo>
                  <a:pt x="8650863" y="2345010"/>
                  <a:pt x="8597854" y="2366963"/>
                  <a:pt x="8537093" y="2366963"/>
                </a:cubicBezTo>
                <a:cubicBezTo>
                  <a:pt x="8476331" y="2366963"/>
                  <a:pt x="8423322" y="2345010"/>
                  <a:pt x="8385399" y="2307793"/>
                </a:cubicBezTo>
                <a:cubicBezTo>
                  <a:pt x="8347475" y="2270785"/>
                  <a:pt x="8324847" y="2218724"/>
                  <a:pt x="8324847" y="2158717"/>
                </a:cubicBezTo>
                <a:cubicBezTo>
                  <a:pt x="8324847" y="1844675"/>
                  <a:pt x="8324847" y="1844675"/>
                  <a:pt x="8324847" y="1844675"/>
                </a:cubicBezTo>
                <a:close/>
                <a:moveTo>
                  <a:pt x="7197722" y="1844675"/>
                </a:moveTo>
                <a:cubicBezTo>
                  <a:pt x="7404196" y="1844675"/>
                  <a:pt x="7404196" y="1844675"/>
                  <a:pt x="7404196" y="1844675"/>
                </a:cubicBezTo>
                <a:cubicBezTo>
                  <a:pt x="7457641" y="1844675"/>
                  <a:pt x="7501065" y="1862439"/>
                  <a:pt x="7531336" y="1891906"/>
                </a:cubicBezTo>
                <a:cubicBezTo>
                  <a:pt x="7561608" y="1921581"/>
                  <a:pt x="7578727" y="1962542"/>
                  <a:pt x="7578727" y="2008937"/>
                </a:cubicBezTo>
                <a:cubicBezTo>
                  <a:pt x="7578727" y="2047390"/>
                  <a:pt x="7568080" y="2080827"/>
                  <a:pt x="7548455" y="2106950"/>
                </a:cubicBezTo>
                <a:cubicBezTo>
                  <a:pt x="7529040" y="2133073"/>
                  <a:pt x="7500647" y="2152091"/>
                  <a:pt x="7464947" y="2161495"/>
                </a:cubicBezTo>
                <a:cubicBezTo>
                  <a:pt x="7525699" y="2258673"/>
                  <a:pt x="7525699" y="2258673"/>
                  <a:pt x="7525699" y="2258673"/>
                </a:cubicBezTo>
                <a:cubicBezTo>
                  <a:pt x="7586660" y="2355850"/>
                  <a:pt x="7586660" y="2355850"/>
                  <a:pt x="7586660" y="2355850"/>
                </a:cubicBezTo>
                <a:cubicBezTo>
                  <a:pt x="7491044" y="2355850"/>
                  <a:pt x="7491044" y="2355850"/>
                  <a:pt x="7491044" y="2355850"/>
                </a:cubicBezTo>
                <a:cubicBezTo>
                  <a:pt x="7434676" y="2263479"/>
                  <a:pt x="7434676" y="2263479"/>
                  <a:pt x="7434676" y="2263479"/>
                </a:cubicBezTo>
                <a:cubicBezTo>
                  <a:pt x="7378099" y="2171108"/>
                  <a:pt x="7378099" y="2171108"/>
                  <a:pt x="7378099" y="2171108"/>
                </a:cubicBezTo>
                <a:cubicBezTo>
                  <a:pt x="7280395" y="2171108"/>
                  <a:pt x="7280395" y="2171108"/>
                  <a:pt x="7280395" y="2171108"/>
                </a:cubicBezTo>
                <a:cubicBezTo>
                  <a:pt x="7280395" y="2355850"/>
                  <a:pt x="7280395" y="2355850"/>
                  <a:pt x="7280395" y="2355850"/>
                </a:cubicBezTo>
                <a:cubicBezTo>
                  <a:pt x="7197722" y="2355850"/>
                  <a:pt x="7197722" y="2355850"/>
                  <a:pt x="7197722" y="2355850"/>
                </a:cubicBezTo>
                <a:cubicBezTo>
                  <a:pt x="7197722" y="1844675"/>
                  <a:pt x="7197722" y="1844675"/>
                  <a:pt x="7197722" y="1844675"/>
                </a:cubicBezTo>
                <a:close/>
                <a:moveTo>
                  <a:pt x="7945016" y="1833563"/>
                </a:moveTo>
                <a:cubicBezTo>
                  <a:pt x="8020028" y="1833563"/>
                  <a:pt x="8087706" y="1863673"/>
                  <a:pt x="8136527" y="1911974"/>
                </a:cubicBezTo>
                <a:cubicBezTo>
                  <a:pt x="8185138" y="1960274"/>
                  <a:pt x="8215310" y="2026976"/>
                  <a:pt x="8215310" y="2100368"/>
                </a:cubicBezTo>
                <a:cubicBezTo>
                  <a:pt x="8215310" y="2173760"/>
                  <a:pt x="8185138" y="2240461"/>
                  <a:pt x="8136527" y="2288762"/>
                </a:cubicBezTo>
                <a:cubicBezTo>
                  <a:pt x="8087706" y="2337063"/>
                  <a:pt x="8020028" y="2366963"/>
                  <a:pt x="7945016" y="2366963"/>
                </a:cubicBezTo>
                <a:cubicBezTo>
                  <a:pt x="7870004" y="2366963"/>
                  <a:pt x="7802745" y="2337063"/>
                  <a:pt x="7754134" y="2288762"/>
                </a:cubicBezTo>
                <a:cubicBezTo>
                  <a:pt x="7705523" y="2240461"/>
                  <a:pt x="7675560" y="2173760"/>
                  <a:pt x="7675560" y="2100368"/>
                </a:cubicBezTo>
                <a:cubicBezTo>
                  <a:pt x="7675560" y="2026976"/>
                  <a:pt x="7705523" y="1960274"/>
                  <a:pt x="7754134" y="1911974"/>
                </a:cubicBezTo>
                <a:cubicBezTo>
                  <a:pt x="7802745" y="1863673"/>
                  <a:pt x="7870004" y="1833563"/>
                  <a:pt x="7945016" y="1833563"/>
                </a:cubicBezTo>
                <a:close/>
                <a:moveTo>
                  <a:pt x="6834872" y="1833563"/>
                </a:moveTo>
                <a:cubicBezTo>
                  <a:pt x="6865690" y="1833563"/>
                  <a:pt x="6894831" y="1837536"/>
                  <a:pt x="6921875" y="1845482"/>
                </a:cubicBezTo>
                <a:cubicBezTo>
                  <a:pt x="6948919" y="1853218"/>
                  <a:pt x="6973658" y="1865136"/>
                  <a:pt x="6996090" y="1881028"/>
                </a:cubicBezTo>
                <a:cubicBezTo>
                  <a:pt x="6974496" y="1914692"/>
                  <a:pt x="6974496" y="1914692"/>
                  <a:pt x="6974496" y="1914692"/>
                </a:cubicBezTo>
                <a:cubicBezTo>
                  <a:pt x="6952903" y="1948356"/>
                  <a:pt x="6952903" y="1948356"/>
                  <a:pt x="6952903" y="1948356"/>
                </a:cubicBezTo>
                <a:cubicBezTo>
                  <a:pt x="6935712" y="1935183"/>
                  <a:pt x="6917263" y="1925774"/>
                  <a:pt x="6897556" y="1919501"/>
                </a:cubicBezTo>
                <a:cubicBezTo>
                  <a:pt x="6877850" y="1913228"/>
                  <a:pt x="6856885" y="1910301"/>
                  <a:pt x="6834243" y="1910301"/>
                </a:cubicBezTo>
                <a:cubicBezTo>
                  <a:pt x="6782461" y="1910301"/>
                  <a:pt x="6736548" y="1931001"/>
                  <a:pt x="6703424" y="1965084"/>
                </a:cubicBezTo>
                <a:cubicBezTo>
                  <a:pt x="6670510" y="1999166"/>
                  <a:pt x="6650384" y="2046631"/>
                  <a:pt x="6650384" y="2100368"/>
                </a:cubicBezTo>
                <a:cubicBezTo>
                  <a:pt x="6650384" y="2154105"/>
                  <a:pt x="6669671" y="2201779"/>
                  <a:pt x="6701957" y="2236070"/>
                </a:cubicBezTo>
                <a:cubicBezTo>
                  <a:pt x="6734242" y="2270152"/>
                  <a:pt x="6779526" y="2291062"/>
                  <a:pt x="6831308" y="2291062"/>
                </a:cubicBezTo>
                <a:cubicBezTo>
                  <a:pt x="6878898" y="2291062"/>
                  <a:pt x="6917473" y="2275798"/>
                  <a:pt x="6945984" y="2250498"/>
                </a:cubicBezTo>
                <a:cubicBezTo>
                  <a:pt x="6974496" y="2225197"/>
                  <a:pt x="6992735" y="2189442"/>
                  <a:pt x="6999863" y="2148460"/>
                </a:cubicBezTo>
                <a:cubicBezTo>
                  <a:pt x="6825438" y="2148460"/>
                  <a:pt x="6825438" y="2148460"/>
                  <a:pt x="6825438" y="2148460"/>
                </a:cubicBezTo>
                <a:cubicBezTo>
                  <a:pt x="6849128" y="2111241"/>
                  <a:pt x="6849128" y="2111241"/>
                  <a:pt x="6849128" y="2111241"/>
                </a:cubicBezTo>
                <a:cubicBezTo>
                  <a:pt x="6873028" y="2074022"/>
                  <a:pt x="6873028" y="2074022"/>
                  <a:pt x="6873028" y="2074022"/>
                </a:cubicBezTo>
                <a:cubicBezTo>
                  <a:pt x="7078061" y="2074022"/>
                  <a:pt x="7078061" y="2074022"/>
                  <a:pt x="7078061" y="2074022"/>
                </a:cubicBezTo>
                <a:cubicBezTo>
                  <a:pt x="7079319" y="2078204"/>
                  <a:pt x="7080158" y="2083849"/>
                  <a:pt x="7080787" y="2090540"/>
                </a:cubicBezTo>
                <a:cubicBezTo>
                  <a:pt x="7081415" y="2096813"/>
                  <a:pt x="7081835" y="2103922"/>
                  <a:pt x="7081835" y="2110613"/>
                </a:cubicBezTo>
                <a:cubicBezTo>
                  <a:pt x="7081835" y="2183378"/>
                  <a:pt x="7056258" y="2247361"/>
                  <a:pt x="7011813" y="2293362"/>
                </a:cubicBezTo>
                <a:cubicBezTo>
                  <a:pt x="6967788" y="2339363"/>
                  <a:pt x="6904894" y="2366963"/>
                  <a:pt x="6830470" y="2366963"/>
                </a:cubicBezTo>
                <a:cubicBezTo>
                  <a:pt x="6756255" y="2366963"/>
                  <a:pt x="6690007" y="2337481"/>
                  <a:pt x="6642417" y="2289389"/>
                </a:cubicBezTo>
                <a:cubicBezTo>
                  <a:pt x="6595037" y="2241088"/>
                  <a:pt x="6565897" y="2174387"/>
                  <a:pt x="6565897" y="2100368"/>
                </a:cubicBezTo>
                <a:cubicBezTo>
                  <a:pt x="6565897" y="2026139"/>
                  <a:pt x="6595876" y="1959438"/>
                  <a:pt x="6644514" y="1911346"/>
                </a:cubicBezTo>
                <a:cubicBezTo>
                  <a:pt x="6692942" y="1863255"/>
                  <a:pt x="6760238" y="1833563"/>
                  <a:pt x="6834872" y="1833563"/>
                </a:cubicBezTo>
                <a:close/>
                <a:moveTo>
                  <a:pt x="501650" y="1403350"/>
                </a:moveTo>
                <a:cubicBezTo>
                  <a:pt x="501650" y="1403350"/>
                  <a:pt x="501650" y="1403350"/>
                  <a:pt x="501650" y="1925638"/>
                </a:cubicBezTo>
                <a:cubicBezTo>
                  <a:pt x="501650" y="1925638"/>
                  <a:pt x="501650" y="1925638"/>
                  <a:pt x="842112" y="1925638"/>
                </a:cubicBezTo>
                <a:cubicBezTo>
                  <a:pt x="842112" y="1925638"/>
                  <a:pt x="842112" y="1925638"/>
                  <a:pt x="1182574" y="1925638"/>
                </a:cubicBezTo>
                <a:cubicBezTo>
                  <a:pt x="1258233" y="1925638"/>
                  <a:pt x="1326576" y="1896842"/>
                  <a:pt x="1375900" y="1849684"/>
                </a:cubicBezTo>
                <a:cubicBezTo>
                  <a:pt x="1425224" y="1802317"/>
                  <a:pt x="1455738" y="1736796"/>
                  <a:pt x="1455738" y="1662720"/>
                </a:cubicBezTo>
                <a:cubicBezTo>
                  <a:pt x="1455738" y="1588853"/>
                  <a:pt x="1425224" y="1523958"/>
                  <a:pt x="1375900" y="1477635"/>
                </a:cubicBezTo>
                <a:cubicBezTo>
                  <a:pt x="1326576" y="1431103"/>
                  <a:pt x="1258233" y="1403350"/>
                  <a:pt x="1182574" y="1403350"/>
                </a:cubicBezTo>
                <a:cubicBezTo>
                  <a:pt x="1182574" y="1403350"/>
                  <a:pt x="1182574" y="1403350"/>
                  <a:pt x="501650" y="1403350"/>
                </a:cubicBezTo>
                <a:close/>
                <a:moveTo>
                  <a:pt x="7349808" y="1012825"/>
                </a:moveTo>
                <a:cubicBezTo>
                  <a:pt x="7297999" y="1012825"/>
                  <a:pt x="7251643" y="1033706"/>
                  <a:pt x="7218292" y="1067952"/>
                </a:cubicBezTo>
                <a:cubicBezTo>
                  <a:pt x="7184731" y="1102197"/>
                  <a:pt x="7164385" y="1149598"/>
                  <a:pt x="7164385" y="1202427"/>
                </a:cubicBezTo>
                <a:cubicBezTo>
                  <a:pt x="7164385" y="1255466"/>
                  <a:pt x="7184731" y="1302866"/>
                  <a:pt x="7218292" y="1336903"/>
                </a:cubicBezTo>
                <a:cubicBezTo>
                  <a:pt x="7251643" y="1371148"/>
                  <a:pt x="7297999" y="1392238"/>
                  <a:pt x="7349808" y="1392238"/>
                </a:cubicBezTo>
                <a:cubicBezTo>
                  <a:pt x="7401827" y="1392238"/>
                  <a:pt x="7448393" y="1371357"/>
                  <a:pt x="7481953" y="1337320"/>
                </a:cubicBezTo>
                <a:cubicBezTo>
                  <a:pt x="7515304" y="1303075"/>
                  <a:pt x="7535860" y="1255675"/>
                  <a:pt x="7535860" y="1202427"/>
                </a:cubicBezTo>
                <a:cubicBezTo>
                  <a:pt x="7535860" y="1149598"/>
                  <a:pt x="7515304" y="1102197"/>
                  <a:pt x="7481534" y="1067952"/>
                </a:cubicBezTo>
                <a:cubicBezTo>
                  <a:pt x="7447973" y="1033706"/>
                  <a:pt x="7401408" y="1012825"/>
                  <a:pt x="7349808" y="1012825"/>
                </a:cubicBezTo>
                <a:close/>
                <a:moveTo>
                  <a:pt x="10448922" y="946150"/>
                </a:moveTo>
                <a:lnTo>
                  <a:pt x="10552110" y="946150"/>
                </a:lnTo>
                <a:lnTo>
                  <a:pt x="10671172" y="1139825"/>
                </a:lnTo>
                <a:lnTo>
                  <a:pt x="10790235" y="1333501"/>
                </a:lnTo>
                <a:lnTo>
                  <a:pt x="10790235" y="946150"/>
                </a:lnTo>
                <a:lnTo>
                  <a:pt x="10869610" y="946150"/>
                </a:lnTo>
                <a:lnTo>
                  <a:pt x="10869610" y="1458913"/>
                </a:lnTo>
                <a:lnTo>
                  <a:pt x="10772772" y="1458913"/>
                </a:lnTo>
                <a:lnTo>
                  <a:pt x="10650535" y="1260475"/>
                </a:lnTo>
                <a:lnTo>
                  <a:pt x="10528297" y="1062038"/>
                </a:lnTo>
                <a:lnTo>
                  <a:pt x="10528297" y="1458913"/>
                </a:lnTo>
                <a:lnTo>
                  <a:pt x="10448922" y="1458913"/>
                </a:lnTo>
                <a:close/>
                <a:moveTo>
                  <a:pt x="10185397" y="946150"/>
                </a:moveTo>
                <a:lnTo>
                  <a:pt x="10267947" y="946150"/>
                </a:lnTo>
                <a:lnTo>
                  <a:pt x="10267947" y="1458913"/>
                </a:lnTo>
                <a:lnTo>
                  <a:pt x="10185397" y="1458913"/>
                </a:lnTo>
                <a:close/>
                <a:moveTo>
                  <a:pt x="9656760" y="946150"/>
                </a:moveTo>
                <a:lnTo>
                  <a:pt x="10059985" y="946150"/>
                </a:lnTo>
                <a:lnTo>
                  <a:pt x="10059985" y="1022350"/>
                </a:lnTo>
                <a:lnTo>
                  <a:pt x="9899648" y="1022350"/>
                </a:lnTo>
                <a:lnTo>
                  <a:pt x="9899648" y="1458913"/>
                </a:lnTo>
                <a:lnTo>
                  <a:pt x="9817098" y="1458913"/>
                </a:lnTo>
                <a:lnTo>
                  <a:pt x="9817098" y="1022350"/>
                </a:lnTo>
                <a:lnTo>
                  <a:pt x="9656760" y="1022350"/>
                </a:lnTo>
                <a:close/>
                <a:moveTo>
                  <a:pt x="9336085" y="946150"/>
                </a:moveTo>
                <a:lnTo>
                  <a:pt x="9418635" y="946150"/>
                </a:lnTo>
                <a:lnTo>
                  <a:pt x="9418635" y="1382713"/>
                </a:lnTo>
                <a:lnTo>
                  <a:pt x="9671048" y="1382713"/>
                </a:lnTo>
                <a:lnTo>
                  <a:pt x="9671048" y="1458913"/>
                </a:lnTo>
                <a:lnTo>
                  <a:pt x="9336085" y="1458913"/>
                </a:lnTo>
                <a:close/>
                <a:moveTo>
                  <a:pt x="8766172" y="946150"/>
                </a:moveTo>
                <a:cubicBezTo>
                  <a:pt x="8848414" y="946150"/>
                  <a:pt x="8848414" y="946150"/>
                  <a:pt x="8848414" y="946150"/>
                </a:cubicBezTo>
                <a:cubicBezTo>
                  <a:pt x="8848414" y="1260391"/>
                  <a:pt x="8848414" y="1260391"/>
                  <a:pt x="8848414" y="1260391"/>
                </a:cubicBezTo>
                <a:cubicBezTo>
                  <a:pt x="8848414" y="1297706"/>
                  <a:pt x="8861356" y="1331038"/>
                  <a:pt x="8883900" y="1355146"/>
                </a:cubicBezTo>
                <a:cubicBezTo>
                  <a:pt x="8906443" y="1379044"/>
                  <a:pt x="8939006" y="1393718"/>
                  <a:pt x="8978249" y="1393718"/>
                </a:cubicBezTo>
                <a:cubicBezTo>
                  <a:pt x="9017074" y="1393718"/>
                  <a:pt x="9049219" y="1379044"/>
                  <a:pt x="9071972" y="1355146"/>
                </a:cubicBezTo>
                <a:cubicBezTo>
                  <a:pt x="9094515" y="1331038"/>
                  <a:pt x="9107457" y="1297706"/>
                  <a:pt x="9107457" y="1260391"/>
                </a:cubicBezTo>
                <a:cubicBezTo>
                  <a:pt x="9107457" y="946150"/>
                  <a:pt x="9107457" y="946150"/>
                  <a:pt x="9107457" y="946150"/>
                </a:cubicBezTo>
                <a:cubicBezTo>
                  <a:pt x="9188447" y="946150"/>
                  <a:pt x="9188447" y="946150"/>
                  <a:pt x="9188447" y="946150"/>
                </a:cubicBezTo>
                <a:cubicBezTo>
                  <a:pt x="9188447" y="1261230"/>
                  <a:pt x="9188447" y="1261230"/>
                  <a:pt x="9188447" y="1261230"/>
                </a:cubicBezTo>
                <a:cubicBezTo>
                  <a:pt x="9188447" y="1321185"/>
                  <a:pt x="9166112" y="1373384"/>
                  <a:pt x="9128539" y="1410489"/>
                </a:cubicBezTo>
                <a:cubicBezTo>
                  <a:pt x="9090758" y="1447804"/>
                  <a:pt x="9038156" y="1470025"/>
                  <a:pt x="8977623" y="1470025"/>
                </a:cubicBezTo>
                <a:cubicBezTo>
                  <a:pt x="8917089" y="1470025"/>
                  <a:pt x="8864278" y="1447804"/>
                  <a:pt x="8826497" y="1410489"/>
                </a:cubicBezTo>
                <a:cubicBezTo>
                  <a:pt x="8788716" y="1373384"/>
                  <a:pt x="8766172" y="1321185"/>
                  <a:pt x="8766172" y="1261230"/>
                </a:cubicBezTo>
                <a:cubicBezTo>
                  <a:pt x="8766172" y="946150"/>
                  <a:pt x="8766172" y="946150"/>
                  <a:pt x="8766172" y="946150"/>
                </a:cubicBezTo>
                <a:close/>
                <a:moveTo>
                  <a:pt x="7737472" y="946150"/>
                </a:moveTo>
                <a:lnTo>
                  <a:pt x="7839072" y="946150"/>
                </a:lnTo>
                <a:lnTo>
                  <a:pt x="7958134" y="1139825"/>
                </a:lnTo>
                <a:lnTo>
                  <a:pt x="8077197" y="1333501"/>
                </a:lnTo>
                <a:lnTo>
                  <a:pt x="8077197" y="946150"/>
                </a:lnTo>
                <a:lnTo>
                  <a:pt x="8156572" y="946150"/>
                </a:lnTo>
                <a:lnTo>
                  <a:pt x="8156572" y="1458913"/>
                </a:lnTo>
                <a:lnTo>
                  <a:pt x="8061322" y="1458913"/>
                </a:lnTo>
                <a:lnTo>
                  <a:pt x="7939084" y="1260475"/>
                </a:lnTo>
                <a:lnTo>
                  <a:pt x="7815259" y="1062038"/>
                </a:lnTo>
                <a:lnTo>
                  <a:pt x="7815259" y="1458913"/>
                </a:lnTo>
                <a:lnTo>
                  <a:pt x="7737472" y="1458913"/>
                </a:lnTo>
                <a:close/>
                <a:moveTo>
                  <a:pt x="11253544" y="936625"/>
                </a:moveTo>
                <a:cubicBezTo>
                  <a:pt x="11284280" y="936625"/>
                  <a:pt x="11313343" y="940389"/>
                  <a:pt x="11340315" y="948334"/>
                </a:cubicBezTo>
                <a:cubicBezTo>
                  <a:pt x="11367287" y="956071"/>
                  <a:pt x="11391959" y="967989"/>
                  <a:pt x="11414331" y="984090"/>
                </a:cubicBezTo>
                <a:cubicBezTo>
                  <a:pt x="11392795" y="1017545"/>
                  <a:pt x="11392795" y="1017545"/>
                  <a:pt x="11392795" y="1017545"/>
                </a:cubicBezTo>
                <a:cubicBezTo>
                  <a:pt x="11371260" y="1051209"/>
                  <a:pt x="11371260" y="1051209"/>
                  <a:pt x="11371260" y="1051209"/>
                </a:cubicBezTo>
                <a:cubicBezTo>
                  <a:pt x="11354114" y="1038036"/>
                  <a:pt x="11335715" y="1028627"/>
                  <a:pt x="11316270" y="1022354"/>
                </a:cubicBezTo>
                <a:cubicBezTo>
                  <a:pt x="11296616" y="1016290"/>
                  <a:pt x="11275498" y="1013363"/>
                  <a:pt x="11252917" y="1013363"/>
                </a:cubicBezTo>
                <a:cubicBezTo>
                  <a:pt x="11201273" y="1013363"/>
                  <a:pt x="11155483" y="1034063"/>
                  <a:pt x="11122657" y="1067936"/>
                </a:cubicBezTo>
                <a:cubicBezTo>
                  <a:pt x="11089622" y="1102019"/>
                  <a:pt x="11069549" y="1149692"/>
                  <a:pt x="11069549" y="1203221"/>
                </a:cubicBezTo>
                <a:cubicBezTo>
                  <a:pt x="11069549" y="1256958"/>
                  <a:pt x="11088785" y="1304631"/>
                  <a:pt x="11120984" y="1338923"/>
                </a:cubicBezTo>
                <a:cubicBezTo>
                  <a:pt x="11153393" y="1373214"/>
                  <a:pt x="11198346" y="1394124"/>
                  <a:pt x="11249990" y="1394124"/>
                </a:cubicBezTo>
                <a:cubicBezTo>
                  <a:pt x="11297452" y="1394124"/>
                  <a:pt x="11335924" y="1378860"/>
                  <a:pt x="11364360" y="1353350"/>
                </a:cubicBezTo>
                <a:cubicBezTo>
                  <a:pt x="11392795" y="1328050"/>
                  <a:pt x="11410986" y="1292295"/>
                  <a:pt x="11418095" y="1251521"/>
                </a:cubicBezTo>
                <a:cubicBezTo>
                  <a:pt x="11244136" y="1251521"/>
                  <a:pt x="11244136" y="1251521"/>
                  <a:pt x="11244136" y="1251521"/>
                </a:cubicBezTo>
                <a:cubicBezTo>
                  <a:pt x="11267971" y="1214303"/>
                  <a:pt x="11267971" y="1214303"/>
                  <a:pt x="11267971" y="1214303"/>
                </a:cubicBezTo>
                <a:cubicBezTo>
                  <a:pt x="11291598" y="1177084"/>
                  <a:pt x="11291598" y="1177084"/>
                  <a:pt x="11291598" y="1177084"/>
                </a:cubicBezTo>
                <a:cubicBezTo>
                  <a:pt x="11496083" y="1177084"/>
                  <a:pt x="11496083" y="1177084"/>
                  <a:pt x="11496083" y="1177084"/>
                </a:cubicBezTo>
                <a:cubicBezTo>
                  <a:pt x="11497338" y="1181057"/>
                  <a:pt x="11498174" y="1186911"/>
                  <a:pt x="11498802" y="1193393"/>
                </a:cubicBezTo>
                <a:cubicBezTo>
                  <a:pt x="11499429" y="1199875"/>
                  <a:pt x="11499847" y="1206984"/>
                  <a:pt x="11499847" y="1213466"/>
                </a:cubicBezTo>
                <a:cubicBezTo>
                  <a:pt x="11499847" y="1286231"/>
                  <a:pt x="11474339" y="1350214"/>
                  <a:pt x="11430222" y="1396215"/>
                </a:cubicBezTo>
                <a:cubicBezTo>
                  <a:pt x="11386105" y="1442216"/>
                  <a:pt x="11323379" y="1470025"/>
                  <a:pt x="11249154" y="1470025"/>
                </a:cubicBezTo>
                <a:cubicBezTo>
                  <a:pt x="11175137" y="1470025"/>
                  <a:pt x="11109066" y="1440334"/>
                  <a:pt x="11061813" y="1392242"/>
                </a:cubicBezTo>
                <a:cubicBezTo>
                  <a:pt x="11014351" y="1344150"/>
                  <a:pt x="10985497" y="1277449"/>
                  <a:pt x="10985497" y="1203221"/>
                </a:cubicBezTo>
                <a:cubicBezTo>
                  <a:pt x="10985497" y="1129201"/>
                  <a:pt x="11015187" y="1062500"/>
                  <a:pt x="11063695" y="1014408"/>
                </a:cubicBezTo>
                <a:cubicBezTo>
                  <a:pt x="11111994" y="966317"/>
                  <a:pt x="11179110" y="936625"/>
                  <a:pt x="11253544" y="936625"/>
                </a:cubicBezTo>
                <a:close/>
                <a:moveTo>
                  <a:pt x="8471697" y="936625"/>
                </a:moveTo>
                <a:cubicBezTo>
                  <a:pt x="8502452" y="936625"/>
                  <a:pt x="8530906" y="941434"/>
                  <a:pt x="8556850" y="949798"/>
                </a:cubicBezTo>
                <a:cubicBezTo>
                  <a:pt x="8582793" y="958162"/>
                  <a:pt x="8606225" y="970080"/>
                  <a:pt x="8626729" y="984717"/>
                </a:cubicBezTo>
                <a:cubicBezTo>
                  <a:pt x="8626729" y="984717"/>
                  <a:pt x="8626729" y="984717"/>
                  <a:pt x="8606225" y="1017336"/>
                </a:cubicBezTo>
                <a:cubicBezTo>
                  <a:pt x="8606225" y="1017336"/>
                  <a:pt x="8606225" y="1017336"/>
                  <a:pt x="8585722" y="1049745"/>
                </a:cubicBezTo>
                <a:cubicBezTo>
                  <a:pt x="8566474" y="1037409"/>
                  <a:pt x="8547644" y="1027581"/>
                  <a:pt x="8528605" y="1021099"/>
                </a:cubicBezTo>
                <a:cubicBezTo>
                  <a:pt x="8509775" y="1014617"/>
                  <a:pt x="8490736" y="1011063"/>
                  <a:pt x="8471070" y="1011063"/>
                </a:cubicBezTo>
                <a:cubicBezTo>
                  <a:pt x="8441151" y="1011063"/>
                  <a:pt x="8418974" y="1019217"/>
                  <a:pt x="8404328" y="1032181"/>
                </a:cubicBezTo>
                <a:cubicBezTo>
                  <a:pt x="8389683" y="1045354"/>
                  <a:pt x="8382570" y="1063755"/>
                  <a:pt x="8382570" y="1084246"/>
                </a:cubicBezTo>
                <a:cubicBezTo>
                  <a:pt x="8382570" y="1108292"/>
                  <a:pt x="8393449" y="1123556"/>
                  <a:pt x="8412697" y="1135474"/>
                </a:cubicBezTo>
                <a:cubicBezTo>
                  <a:pt x="8432155" y="1147183"/>
                  <a:pt x="8459772" y="1155338"/>
                  <a:pt x="8493038" y="1165165"/>
                </a:cubicBezTo>
                <a:cubicBezTo>
                  <a:pt x="8532789" y="1177293"/>
                  <a:pt x="8571704" y="1190257"/>
                  <a:pt x="8600786" y="1212421"/>
                </a:cubicBezTo>
                <a:cubicBezTo>
                  <a:pt x="8629658" y="1234585"/>
                  <a:pt x="8648697" y="1265740"/>
                  <a:pt x="8648697" y="1314250"/>
                </a:cubicBezTo>
                <a:cubicBezTo>
                  <a:pt x="8648697" y="1359205"/>
                  <a:pt x="8632169" y="1398097"/>
                  <a:pt x="8601413" y="1425906"/>
                </a:cubicBezTo>
                <a:cubicBezTo>
                  <a:pt x="8570658" y="1453507"/>
                  <a:pt x="8525467" y="1470025"/>
                  <a:pt x="8468140" y="1470025"/>
                </a:cubicBezTo>
                <a:cubicBezTo>
                  <a:pt x="8427552" y="1470025"/>
                  <a:pt x="8393031" y="1463125"/>
                  <a:pt x="8363531" y="1452461"/>
                </a:cubicBezTo>
                <a:cubicBezTo>
                  <a:pt x="8333821" y="1441797"/>
                  <a:pt x="8308715" y="1427161"/>
                  <a:pt x="8286747" y="1411479"/>
                </a:cubicBezTo>
                <a:cubicBezTo>
                  <a:pt x="8286747" y="1411479"/>
                  <a:pt x="8286747" y="1411479"/>
                  <a:pt x="8307251" y="1379069"/>
                </a:cubicBezTo>
                <a:cubicBezTo>
                  <a:pt x="8307251" y="1379069"/>
                  <a:pt x="8307251" y="1379069"/>
                  <a:pt x="8327754" y="1346450"/>
                </a:cubicBezTo>
                <a:cubicBezTo>
                  <a:pt x="8349931" y="1360669"/>
                  <a:pt x="8372318" y="1373005"/>
                  <a:pt x="8395541" y="1381578"/>
                </a:cubicBezTo>
                <a:cubicBezTo>
                  <a:pt x="8418765" y="1390360"/>
                  <a:pt x="8442825" y="1395378"/>
                  <a:pt x="8468768" y="1395378"/>
                </a:cubicBezTo>
                <a:cubicBezTo>
                  <a:pt x="8500569" y="1395378"/>
                  <a:pt x="8525048" y="1387224"/>
                  <a:pt x="8541367" y="1373633"/>
                </a:cubicBezTo>
                <a:cubicBezTo>
                  <a:pt x="8557686" y="1360041"/>
                  <a:pt x="8566055" y="1341014"/>
                  <a:pt x="8566055" y="1319477"/>
                </a:cubicBezTo>
                <a:cubicBezTo>
                  <a:pt x="8566055" y="1295640"/>
                  <a:pt x="8554967" y="1280376"/>
                  <a:pt x="8535509" y="1268458"/>
                </a:cubicBezTo>
                <a:cubicBezTo>
                  <a:pt x="8516261" y="1256540"/>
                  <a:pt x="8488644" y="1248176"/>
                  <a:pt x="8455587" y="1238348"/>
                </a:cubicBezTo>
                <a:cubicBezTo>
                  <a:pt x="8415417" y="1226221"/>
                  <a:pt x="8376502" y="1213466"/>
                  <a:pt x="8347630" y="1191511"/>
                </a:cubicBezTo>
                <a:cubicBezTo>
                  <a:pt x="8318758" y="1169556"/>
                  <a:pt x="8299928" y="1138192"/>
                  <a:pt x="8299928" y="1089264"/>
                </a:cubicBezTo>
                <a:cubicBezTo>
                  <a:pt x="8299928" y="1044727"/>
                  <a:pt x="8315829" y="1006463"/>
                  <a:pt x="8345329" y="979489"/>
                </a:cubicBezTo>
                <a:cubicBezTo>
                  <a:pt x="8374828" y="952516"/>
                  <a:pt x="8417718" y="936625"/>
                  <a:pt x="8471697" y="936625"/>
                </a:cubicBezTo>
                <a:close/>
                <a:moveTo>
                  <a:pt x="7349808" y="936625"/>
                </a:moveTo>
                <a:cubicBezTo>
                  <a:pt x="7424849" y="936625"/>
                  <a:pt x="7492344" y="966526"/>
                  <a:pt x="7541183" y="1014826"/>
                </a:cubicBezTo>
                <a:cubicBezTo>
                  <a:pt x="7590023" y="1063127"/>
                  <a:pt x="7619997" y="1129828"/>
                  <a:pt x="7619997" y="1203221"/>
                </a:cubicBezTo>
                <a:cubicBezTo>
                  <a:pt x="7619997" y="1276613"/>
                  <a:pt x="7590023" y="1343314"/>
                  <a:pt x="7541183" y="1391615"/>
                </a:cubicBezTo>
                <a:cubicBezTo>
                  <a:pt x="7492344" y="1440125"/>
                  <a:pt x="7424849" y="1470025"/>
                  <a:pt x="7349808" y="1470025"/>
                </a:cubicBezTo>
                <a:cubicBezTo>
                  <a:pt x="7274767" y="1470025"/>
                  <a:pt x="7207272" y="1440125"/>
                  <a:pt x="7158642" y="1391615"/>
                </a:cubicBezTo>
                <a:cubicBezTo>
                  <a:pt x="7110012" y="1343314"/>
                  <a:pt x="7080247" y="1276613"/>
                  <a:pt x="7080247" y="1203221"/>
                </a:cubicBezTo>
                <a:cubicBezTo>
                  <a:pt x="7080247" y="1129828"/>
                  <a:pt x="7110012" y="1063127"/>
                  <a:pt x="7158642" y="1014826"/>
                </a:cubicBezTo>
                <a:cubicBezTo>
                  <a:pt x="7207272" y="966526"/>
                  <a:pt x="7274767" y="936625"/>
                  <a:pt x="7349808" y="936625"/>
                </a:cubicBezTo>
                <a:close/>
                <a:moveTo>
                  <a:pt x="6837427" y="936625"/>
                </a:moveTo>
                <a:cubicBezTo>
                  <a:pt x="6874092" y="936625"/>
                  <a:pt x="6904891" y="941852"/>
                  <a:pt x="6932756" y="951680"/>
                </a:cubicBezTo>
                <a:cubicBezTo>
                  <a:pt x="6960412" y="961507"/>
                  <a:pt x="6984925" y="975726"/>
                  <a:pt x="7008810" y="993499"/>
                </a:cubicBezTo>
                <a:cubicBezTo>
                  <a:pt x="7008810" y="993499"/>
                  <a:pt x="7008810" y="993499"/>
                  <a:pt x="6987439" y="1026745"/>
                </a:cubicBezTo>
                <a:cubicBezTo>
                  <a:pt x="6987439" y="1026745"/>
                  <a:pt x="6987439" y="1026745"/>
                  <a:pt x="6966278" y="1059991"/>
                </a:cubicBezTo>
                <a:cubicBezTo>
                  <a:pt x="6946584" y="1044727"/>
                  <a:pt x="6926680" y="1032809"/>
                  <a:pt x="6904891" y="1024863"/>
                </a:cubicBezTo>
                <a:cubicBezTo>
                  <a:pt x="6883101" y="1016708"/>
                  <a:pt x="6859845" y="1012526"/>
                  <a:pt x="6833027" y="1012526"/>
                </a:cubicBezTo>
                <a:cubicBezTo>
                  <a:pt x="6782115" y="1012526"/>
                  <a:pt x="6736441" y="1033436"/>
                  <a:pt x="6703338" y="1067727"/>
                </a:cubicBezTo>
                <a:cubicBezTo>
                  <a:pt x="6670444" y="1102019"/>
                  <a:pt x="6649912" y="1149483"/>
                  <a:pt x="6649912" y="1203221"/>
                </a:cubicBezTo>
                <a:cubicBezTo>
                  <a:pt x="6649912" y="1256958"/>
                  <a:pt x="6670444" y="1304631"/>
                  <a:pt x="6703338" y="1338923"/>
                </a:cubicBezTo>
                <a:cubicBezTo>
                  <a:pt x="6736441" y="1373214"/>
                  <a:pt x="6782115" y="1393915"/>
                  <a:pt x="6833027" y="1393915"/>
                </a:cubicBezTo>
                <a:cubicBezTo>
                  <a:pt x="6859845" y="1393915"/>
                  <a:pt x="6883101" y="1389733"/>
                  <a:pt x="6904891" y="1381787"/>
                </a:cubicBezTo>
                <a:cubicBezTo>
                  <a:pt x="6926680" y="1373633"/>
                  <a:pt x="6946584" y="1361923"/>
                  <a:pt x="6966278" y="1346450"/>
                </a:cubicBezTo>
                <a:cubicBezTo>
                  <a:pt x="6966278" y="1346450"/>
                  <a:pt x="6966278" y="1346450"/>
                  <a:pt x="6987439" y="1379696"/>
                </a:cubicBezTo>
                <a:cubicBezTo>
                  <a:pt x="6987439" y="1379696"/>
                  <a:pt x="6987439" y="1379696"/>
                  <a:pt x="7008810" y="1412942"/>
                </a:cubicBezTo>
                <a:cubicBezTo>
                  <a:pt x="6984925" y="1430924"/>
                  <a:pt x="6960412" y="1445143"/>
                  <a:pt x="6932756" y="1454970"/>
                </a:cubicBezTo>
                <a:cubicBezTo>
                  <a:pt x="6904891" y="1464589"/>
                  <a:pt x="6874092" y="1470025"/>
                  <a:pt x="6837427" y="1470025"/>
                </a:cubicBezTo>
                <a:cubicBezTo>
                  <a:pt x="6761373" y="1470025"/>
                  <a:pt x="6693491" y="1440334"/>
                  <a:pt x="6644674" y="1392242"/>
                </a:cubicBezTo>
                <a:cubicBezTo>
                  <a:pt x="6595648" y="1344150"/>
                  <a:pt x="6565897" y="1277449"/>
                  <a:pt x="6565897" y="1203221"/>
                </a:cubicBezTo>
                <a:cubicBezTo>
                  <a:pt x="6565897" y="1129201"/>
                  <a:pt x="6595648" y="1062500"/>
                  <a:pt x="6644674" y="1014408"/>
                </a:cubicBezTo>
                <a:cubicBezTo>
                  <a:pt x="6693491" y="966107"/>
                  <a:pt x="6761373" y="936625"/>
                  <a:pt x="6837427" y="936625"/>
                </a:cubicBezTo>
                <a:close/>
                <a:moveTo>
                  <a:pt x="501650" y="477838"/>
                </a:moveTo>
                <a:cubicBezTo>
                  <a:pt x="501650" y="477838"/>
                  <a:pt x="501650" y="477838"/>
                  <a:pt x="501650" y="981076"/>
                </a:cubicBezTo>
                <a:cubicBezTo>
                  <a:pt x="501650" y="981076"/>
                  <a:pt x="501650" y="981076"/>
                  <a:pt x="786010" y="981076"/>
                </a:cubicBezTo>
                <a:cubicBezTo>
                  <a:pt x="786010" y="981076"/>
                  <a:pt x="786010" y="981076"/>
                  <a:pt x="1070579" y="981076"/>
                </a:cubicBezTo>
                <a:cubicBezTo>
                  <a:pt x="1142870" y="981076"/>
                  <a:pt x="1207013" y="953710"/>
                  <a:pt x="1253188" y="908588"/>
                </a:cubicBezTo>
                <a:cubicBezTo>
                  <a:pt x="1299153" y="863466"/>
                  <a:pt x="1327150" y="800169"/>
                  <a:pt x="1327150" y="727681"/>
                </a:cubicBezTo>
                <a:cubicBezTo>
                  <a:pt x="1327150" y="655402"/>
                  <a:pt x="1299153" y="592942"/>
                  <a:pt x="1253188" y="548446"/>
                </a:cubicBezTo>
                <a:cubicBezTo>
                  <a:pt x="1207013" y="503951"/>
                  <a:pt x="1142870" y="477838"/>
                  <a:pt x="1070579" y="477838"/>
                </a:cubicBezTo>
                <a:cubicBezTo>
                  <a:pt x="1070579" y="477838"/>
                  <a:pt x="1070579" y="477838"/>
                  <a:pt x="501650" y="477838"/>
                </a:cubicBezTo>
                <a:close/>
                <a:moveTo>
                  <a:pt x="6675435" y="336550"/>
                </a:moveTo>
                <a:cubicBezTo>
                  <a:pt x="6675435" y="487363"/>
                  <a:pt x="6675435" y="487363"/>
                  <a:pt x="6675435" y="487363"/>
                </a:cubicBezTo>
                <a:cubicBezTo>
                  <a:pt x="6808467" y="487363"/>
                  <a:pt x="6808467" y="487363"/>
                  <a:pt x="6808467" y="487363"/>
                </a:cubicBezTo>
                <a:cubicBezTo>
                  <a:pt x="6831475" y="487363"/>
                  <a:pt x="6851346" y="478985"/>
                  <a:pt x="6865570" y="465370"/>
                </a:cubicBezTo>
                <a:cubicBezTo>
                  <a:pt x="6879793" y="451755"/>
                  <a:pt x="6888160" y="432903"/>
                  <a:pt x="6888160" y="411957"/>
                </a:cubicBezTo>
                <a:cubicBezTo>
                  <a:pt x="6888160" y="390801"/>
                  <a:pt x="6879793" y="371949"/>
                  <a:pt x="6865570" y="358334"/>
                </a:cubicBezTo>
                <a:cubicBezTo>
                  <a:pt x="6851346" y="344719"/>
                  <a:pt x="6831475" y="336550"/>
                  <a:pt x="6808467" y="336550"/>
                </a:cubicBezTo>
                <a:cubicBezTo>
                  <a:pt x="6675435" y="336550"/>
                  <a:pt x="6675435" y="336550"/>
                  <a:pt x="6675435" y="336550"/>
                </a:cubicBezTo>
                <a:close/>
                <a:moveTo>
                  <a:pt x="6675435" y="122238"/>
                </a:moveTo>
                <a:cubicBezTo>
                  <a:pt x="6675435" y="265113"/>
                  <a:pt x="6675435" y="265113"/>
                  <a:pt x="6675435" y="265113"/>
                </a:cubicBezTo>
                <a:cubicBezTo>
                  <a:pt x="6795279" y="265113"/>
                  <a:pt x="6795279" y="265113"/>
                  <a:pt x="6795279" y="265113"/>
                </a:cubicBezTo>
                <a:cubicBezTo>
                  <a:pt x="6816822" y="265113"/>
                  <a:pt x="6835228" y="257396"/>
                  <a:pt x="6848404" y="244673"/>
                </a:cubicBezTo>
                <a:cubicBezTo>
                  <a:pt x="6861372" y="231949"/>
                  <a:pt x="6869110" y="214012"/>
                  <a:pt x="6869110" y="193571"/>
                </a:cubicBezTo>
                <a:cubicBezTo>
                  <a:pt x="6869110" y="173131"/>
                  <a:pt x="6861372" y="155402"/>
                  <a:pt x="6848404" y="142679"/>
                </a:cubicBezTo>
                <a:cubicBezTo>
                  <a:pt x="6835228" y="129747"/>
                  <a:pt x="6816822" y="122238"/>
                  <a:pt x="6795279" y="122238"/>
                </a:cubicBezTo>
                <a:cubicBezTo>
                  <a:pt x="6675435" y="122238"/>
                  <a:pt x="6675435" y="122238"/>
                  <a:pt x="6675435" y="122238"/>
                </a:cubicBezTo>
                <a:close/>
                <a:moveTo>
                  <a:pt x="8850791" y="114300"/>
                </a:moveTo>
                <a:cubicBezTo>
                  <a:pt x="8799203" y="114300"/>
                  <a:pt x="8753045" y="135269"/>
                  <a:pt x="8719837" y="169657"/>
                </a:cubicBezTo>
                <a:cubicBezTo>
                  <a:pt x="8686419" y="204046"/>
                  <a:pt x="8666160" y="251645"/>
                  <a:pt x="8666160" y="304905"/>
                </a:cubicBezTo>
                <a:cubicBezTo>
                  <a:pt x="8666160" y="357956"/>
                  <a:pt x="8686419" y="405554"/>
                  <a:pt x="8719837" y="439943"/>
                </a:cubicBezTo>
                <a:cubicBezTo>
                  <a:pt x="8753045" y="474332"/>
                  <a:pt x="8799203" y="495300"/>
                  <a:pt x="8850791" y="495300"/>
                </a:cubicBezTo>
                <a:cubicBezTo>
                  <a:pt x="8902588" y="495300"/>
                  <a:pt x="8948954" y="474541"/>
                  <a:pt x="8982163" y="440153"/>
                </a:cubicBezTo>
                <a:cubicBezTo>
                  <a:pt x="9015580" y="405974"/>
                  <a:pt x="9036048" y="358375"/>
                  <a:pt x="9036048" y="304905"/>
                </a:cubicBezTo>
                <a:cubicBezTo>
                  <a:pt x="9036048" y="251645"/>
                  <a:pt x="9015371" y="204046"/>
                  <a:pt x="8981954" y="169657"/>
                </a:cubicBezTo>
                <a:cubicBezTo>
                  <a:pt x="8948536" y="135269"/>
                  <a:pt x="8902170" y="114300"/>
                  <a:pt x="8850791" y="114300"/>
                </a:cubicBezTo>
                <a:close/>
                <a:moveTo>
                  <a:pt x="7335415" y="114300"/>
                </a:moveTo>
                <a:cubicBezTo>
                  <a:pt x="7283845" y="114300"/>
                  <a:pt x="7237515" y="135269"/>
                  <a:pt x="7203974" y="169657"/>
                </a:cubicBezTo>
                <a:cubicBezTo>
                  <a:pt x="7170642" y="204046"/>
                  <a:pt x="7150097" y="251645"/>
                  <a:pt x="7150097" y="304905"/>
                </a:cubicBezTo>
                <a:cubicBezTo>
                  <a:pt x="7150097" y="357956"/>
                  <a:pt x="7170642" y="405554"/>
                  <a:pt x="7203974" y="439943"/>
                </a:cubicBezTo>
                <a:cubicBezTo>
                  <a:pt x="7237515" y="474332"/>
                  <a:pt x="7283845" y="495300"/>
                  <a:pt x="7335415" y="495300"/>
                </a:cubicBezTo>
                <a:cubicBezTo>
                  <a:pt x="7387405" y="495300"/>
                  <a:pt x="7433944" y="474541"/>
                  <a:pt x="7467486" y="440153"/>
                </a:cubicBezTo>
                <a:cubicBezTo>
                  <a:pt x="7501028" y="405974"/>
                  <a:pt x="7521572" y="358375"/>
                  <a:pt x="7521572" y="304905"/>
                </a:cubicBezTo>
                <a:cubicBezTo>
                  <a:pt x="7521572" y="251645"/>
                  <a:pt x="7500818" y="204046"/>
                  <a:pt x="7467067" y="169657"/>
                </a:cubicBezTo>
                <a:cubicBezTo>
                  <a:pt x="7433525" y="135269"/>
                  <a:pt x="7386986" y="114300"/>
                  <a:pt x="7335415" y="114300"/>
                </a:cubicBezTo>
                <a:close/>
                <a:moveTo>
                  <a:pt x="9237660" y="49213"/>
                </a:moveTo>
                <a:lnTo>
                  <a:pt x="9339260" y="49213"/>
                </a:lnTo>
                <a:lnTo>
                  <a:pt x="9458322" y="242888"/>
                </a:lnTo>
                <a:lnTo>
                  <a:pt x="9578972" y="436563"/>
                </a:lnTo>
                <a:lnTo>
                  <a:pt x="9578972" y="49213"/>
                </a:lnTo>
                <a:lnTo>
                  <a:pt x="9656760" y="49213"/>
                </a:lnTo>
                <a:lnTo>
                  <a:pt x="9656760" y="560388"/>
                </a:lnTo>
                <a:lnTo>
                  <a:pt x="9561510" y="560388"/>
                </a:lnTo>
                <a:lnTo>
                  <a:pt x="9439272" y="363538"/>
                </a:lnTo>
                <a:lnTo>
                  <a:pt x="9317035" y="165101"/>
                </a:lnTo>
                <a:lnTo>
                  <a:pt x="9317035" y="560388"/>
                </a:lnTo>
                <a:lnTo>
                  <a:pt x="9237660" y="560388"/>
                </a:lnTo>
                <a:close/>
                <a:moveTo>
                  <a:pt x="8126410" y="49213"/>
                </a:moveTo>
                <a:lnTo>
                  <a:pt x="8529635" y="49213"/>
                </a:lnTo>
                <a:lnTo>
                  <a:pt x="8529635" y="125413"/>
                </a:lnTo>
                <a:lnTo>
                  <a:pt x="8369298" y="125413"/>
                </a:lnTo>
                <a:lnTo>
                  <a:pt x="8369298" y="560388"/>
                </a:lnTo>
                <a:lnTo>
                  <a:pt x="8285160" y="560388"/>
                </a:lnTo>
                <a:lnTo>
                  <a:pt x="8285160" y="125413"/>
                </a:lnTo>
                <a:lnTo>
                  <a:pt x="8126410" y="125413"/>
                </a:lnTo>
                <a:close/>
                <a:moveTo>
                  <a:pt x="6592885" y="49213"/>
                </a:moveTo>
                <a:cubicBezTo>
                  <a:pt x="6795851" y="49213"/>
                  <a:pt x="6795851" y="49213"/>
                  <a:pt x="6795851" y="49213"/>
                </a:cubicBezTo>
                <a:cubicBezTo>
                  <a:pt x="6840537" y="49213"/>
                  <a:pt x="6879794" y="63633"/>
                  <a:pt x="6907775" y="87875"/>
                </a:cubicBezTo>
                <a:cubicBezTo>
                  <a:pt x="6935756" y="112117"/>
                  <a:pt x="6952670" y="146182"/>
                  <a:pt x="6952670" y="185680"/>
                </a:cubicBezTo>
                <a:cubicBezTo>
                  <a:pt x="6952670" y="208041"/>
                  <a:pt x="6946823" y="228103"/>
                  <a:pt x="6936382" y="245658"/>
                </a:cubicBezTo>
                <a:cubicBezTo>
                  <a:pt x="6925733" y="263004"/>
                  <a:pt x="6910698" y="277633"/>
                  <a:pt x="6892114" y="288709"/>
                </a:cubicBezTo>
                <a:cubicBezTo>
                  <a:pt x="6916963" y="300621"/>
                  <a:pt x="6937009" y="318176"/>
                  <a:pt x="6950791" y="339492"/>
                </a:cubicBezTo>
                <a:cubicBezTo>
                  <a:pt x="6964572" y="360808"/>
                  <a:pt x="6972298" y="385677"/>
                  <a:pt x="6972298" y="412845"/>
                </a:cubicBezTo>
                <a:cubicBezTo>
                  <a:pt x="6972298" y="454015"/>
                  <a:pt x="6955384" y="491005"/>
                  <a:pt x="6926359" y="517546"/>
                </a:cubicBezTo>
                <a:cubicBezTo>
                  <a:pt x="6897543" y="544087"/>
                  <a:pt x="6856616" y="560388"/>
                  <a:pt x="6808798" y="560388"/>
                </a:cubicBezTo>
                <a:cubicBezTo>
                  <a:pt x="6592885" y="560388"/>
                  <a:pt x="6592885" y="560388"/>
                  <a:pt x="6592885" y="560388"/>
                </a:cubicBezTo>
                <a:cubicBezTo>
                  <a:pt x="6592885" y="49213"/>
                  <a:pt x="6592885" y="49213"/>
                  <a:pt x="6592885" y="49213"/>
                </a:cubicBezTo>
                <a:close/>
                <a:moveTo>
                  <a:pt x="8850790" y="38100"/>
                </a:moveTo>
                <a:cubicBezTo>
                  <a:pt x="8925610" y="38100"/>
                  <a:pt x="8992907" y="68001"/>
                  <a:pt x="9041603" y="116301"/>
                </a:cubicBezTo>
                <a:cubicBezTo>
                  <a:pt x="9090299" y="164602"/>
                  <a:pt x="9120185" y="231303"/>
                  <a:pt x="9120185" y="304905"/>
                </a:cubicBezTo>
                <a:cubicBezTo>
                  <a:pt x="9120185" y="378297"/>
                  <a:pt x="9090299" y="444998"/>
                  <a:pt x="9041603" y="493090"/>
                </a:cubicBezTo>
                <a:cubicBezTo>
                  <a:pt x="8992907" y="541600"/>
                  <a:pt x="8925610" y="571500"/>
                  <a:pt x="8850790" y="571500"/>
                </a:cubicBezTo>
                <a:cubicBezTo>
                  <a:pt x="8775761" y="571500"/>
                  <a:pt x="8708673" y="541600"/>
                  <a:pt x="8660186" y="493090"/>
                </a:cubicBezTo>
                <a:cubicBezTo>
                  <a:pt x="8611699" y="444998"/>
                  <a:pt x="8582022" y="378297"/>
                  <a:pt x="8582022" y="304905"/>
                </a:cubicBezTo>
                <a:cubicBezTo>
                  <a:pt x="8582022" y="231303"/>
                  <a:pt x="8611699" y="164602"/>
                  <a:pt x="8660186" y="116301"/>
                </a:cubicBezTo>
                <a:cubicBezTo>
                  <a:pt x="8708673" y="68001"/>
                  <a:pt x="8775761" y="38100"/>
                  <a:pt x="8850790" y="38100"/>
                </a:cubicBezTo>
                <a:close/>
                <a:moveTo>
                  <a:pt x="7870035" y="38100"/>
                </a:moveTo>
                <a:cubicBezTo>
                  <a:pt x="7871499" y="38100"/>
                  <a:pt x="7871499" y="38100"/>
                  <a:pt x="7871499" y="38100"/>
                </a:cubicBezTo>
                <a:cubicBezTo>
                  <a:pt x="7901627" y="38309"/>
                  <a:pt x="7929663" y="42909"/>
                  <a:pt x="7955187" y="51273"/>
                </a:cubicBezTo>
                <a:cubicBezTo>
                  <a:pt x="7981131" y="59637"/>
                  <a:pt x="8004563" y="71764"/>
                  <a:pt x="8025067" y="86401"/>
                </a:cubicBezTo>
                <a:cubicBezTo>
                  <a:pt x="8004563" y="118811"/>
                  <a:pt x="8004563" y="118811"/>
                  <a:pt x="8004563" y="118811"/>
                </a:cubicBezTo>
                <a:cubicBezTo>
                  <a:pt x="7984060" y="151429"/>
                  <a:pt x="7984060" y="151429"/>
                  <a:pt x="7984060" y="151429"/>
                </a:cubicBezTo>
                <a:cubicBezTo>
                  <a:pt x="7964811" y="138884"/>
                  <a:pt x="7945982" y="129265"/>
                  <a:pt x="7926943" y="122574"/>
                </a:cubicBezTo>
                <a:cubicBezTo>
                  <a:pt x="7908113" y="116092"/>
                  <a:pt x="7889074" y="112538"/>
                  <a:pt x="7869198" y="112538"/>
                </a:cubicBezTo>
                <a:cubicBezTo>
                  <a:pt x="7839280" y="112538"/>
                  <a:pt x="7817312" y="120692"/>
                  <a:pt x="7802666" y="133865"/>
                </a:cubicBezTo>
                <a:cubicBezTo>
                  <a:pt x="7788021" y="147038"/>
                  <a:pt x="7780907" y="165230"/>
                  <a:pt x="7780907" y="185721"/>
                </a:cubicBezTo>
                <a:cubicBezTo>
                  <a:pt x="7780907" y="209767"/>
                  <a:pt x="7791787" y="225031"/>
                  <a:pt x="7811035" y="236949"/>
                </a:cubicBezTo>
                <a:cubicBezTo>
                  <a:pt x="7830283" y="248658"/>
                  <a:pt x="7857900" y="257022"/>
                  <a:pt x="7891166" y="266849"/>
                </a:cubicBezTo>
                <a:cubicBezTo>
                  <a:pt x="7931127" y="278977"/>
                  <a:pt x="7970042" y="291941"/>
                  <a:pt x="7998914" y="313896"/>
                </a:cubicBezTo>
                <a:cubicBezTo>
                  <a:pt x="8027996" y="336060"/>
                  <a:pt x="8047035" y="367424"/>
                  <a:pt x="8047035" y="415934"/>
                </a:cubicBezTo>
                <a:cubicBezTo>
                  <a:pt x="8047035" y="460889"/>
                  <a:pt x="8030506" y="499781"/>
                  <a:pt x="7999751" y="527381"/>
                </a:cubicBezTo>
                <a:cubicBezTo>
                  <a:pt x="7968787" y="554982"/>
                  <a:pt x="7923804" y="571500"/>
                  <a:pt x="7866478" y="571500"/>
                </a:cubicBezTo>
                <a:cubicBezTo>
                  <a:pt x="7825890" y="571500"/>
                  <a:pt x="7791368" y="564809"/>
                  <a:pt x="7761659" y="554145"/>
                </a:cubicBezTo>
                <a:cubicBezTo>
                  <a:pt x="7731950" y="543272"/>
                  <a:pt x="7707053" y="528845"/>
                  <a:pt x="7685085" y="512954"/>
                </a:cubicBezTo>
                <a:cubicBezTo>
                  <a:pt x="7725883" y="447925"/>
                  <a:pt x="7725883" y="447925"/>
                  <a:pt x="7725883" y="447925"/>
                </a:cubicBezTo>
                <a:cubicBezTo>
                  <a:pt x="7748269" y="462353"/>
                  <a:pt x="7770656" y="474480"/>
                  <a:pt x="7793879" y="483053"/>
                </a:cubicBezTo>
                <a:cubicBezTo>
                  <a:pt x="7816893" y="491835"/>
                  <a:pt x="7841163" y="497063"/>
                  <a:pt x="7867106" y="497063"/>
                </a:cubicBezTo>
                <a:cubicBezTo>
                  <a:pt x="7898907" y="497063"/>
                  <a:pt x="7923177" y="488699"/>
                  <a:pt x="7939496" y="475108"/>
                </a:cubicBezTo>
                <a:cubicBezTo>
                  <a:pt x="7956024" y="461516"/>
                  <a:pt x="7964393" y="442489"/>
                  <a:pt x="7964393" y="420952"/>
                </a:cubicBezTo>
                <a:cubicBezTo>
                  <a:pt x="7964393" y="397324"/>
                  <a:pt x="7953095" y="381851"/>
                  <a:pt x="7933847" y="369933"/>
                </a:cubicBezTo>
                <a:cubicBezTo>
                  <a:pt x="7914389" y="358224"/>
                  <a:pt x="7886982" y="349860"/>
                  <a:pt x="7853925" y="339823"/>
                </a:cubicBezTo>
                <a:cubicBezTo>
                  <a:pt x="7813755" y="327696"/>
                  <a:pt x="7774840" y="314941"/>
                  <a:pt x="7745968" y="292986"/>
                </a:cubicBezTo>
                <a:cubicBezTo>
                  <a:pt x="7717095" y="271031"/>
                  <a:pt x="7698266" y="239667"/>
                  <a:pt x="7698266" y="190739"/>
                </a:cubicBezTo>
                <a:cubicBezTo>
                  <a:pt x="7698266" y="146202"/>
                  <a:pt x="7714166" y="107938"/>
                  <a:pt x="7743666" y="80964"/>
                </a:cubicBezTo>
                <a:cubicBezTo>
                  <a:pt x="7772957" y="53991"/>
                  <a:pt x="7815847" y="38100"/>
                  <a:pt x="7870035" y="38100"/>
                </a:cubicBezTo>
                <a:close/>
                <a:moveTo>
                  <a:pt x="7334624" y="38100"/>
                </a:moveTo>
                <a:cubicBezTo>
                  <a:pt x="7409415" y="38100"/>
                  <a:pt x="7476894" y="68001"/>
                  <a:pt x="7525363" y="116301"/>
                </a:cubicBezTo>
                <a:cubicBezTo>
                  <a:pt x="7574040" y="164602"/>
                  <a:pt x="7604123" y="231303"/>
                  <a:pt x="7604123" y="304905"/>
                </a:cubicBezTo>
                <a:cubicBezTo>
                  <a:pt x="7604123" y="378297"/>
                  <a:pt x="7574040" y="444998"/>
                  <a:pt x="7525363" y="493090"/>
                </a:cubicBezTo>
                <a:cubicBezTo>
                  <a:pt x="7476894" y="541600"/>
                  <a:pt x="7409415" y="571500"/>
                  <a:pt x="7334624" y="571500"/>
                </a:cubicBezTo>
                <a:cubicBezTo>
                  <a:pt x="7259833" y="571500"/>
                  <a:pt x="7192562" y="541600"/>
                  <a:pt x="7144094" y="493090"/>
                </a:cubicBezTo>
                <a:cubicBezTo>
                  <a:pt x="7095626" y="444998"/>
                  <a:pt x="7065960" y="378297"/>
                  <a:pt x="7065960" y="304905"/>
                </a:cubicBezTo>
                <a:cubicBezTo>
                  <a:pt x="7065960" y="231303"/>
                  <a:pt x="7095626" y="164602"/>
                  <a:pt x="7144094" y="116301"/>
                </a:cubicBezTo>
                <a:cubicBezTo>
                  <a:pt x="7192562" y="68001"/>
                  <a:pt x="7259833" y="38100"/>
                  <a:pt x="7334624" y="38100"/>
                </a:cubicBezTo>
                <a:close/>
                <a:moveTo>
                  <a:pt x="2766077" y="0"/>
                </a:moveTo>
                <a:cubicBezTo>
                  <a:pt x="2901191" y="0"/>
                  <a:pt x="3028777" y="17359"/>
                  <a:pt x="3146531" y="51449"/>
                </a:cubicBezTo>
                <a:cubicBezTo>
                  <a:pt x="3264077" y="85540"/>
                  <a:pt x="3372000" y="136571"/>
                  <a:pt x="3467375" y="204124"/>
                </a:cubicBezTo>
                <a:cubicBezTo>
                  <a:pt x="3467375" y="204124"/>
                  <a:pt x="3467375" y="204124"/>
                  <a:pt x="3340627" y="403228"/>
                </a:cubicBezTo>
                <a:cubicBezTo>
                  <a:pt x="3340627" y="403228"/>
                  <a:pt x="3340627" y="403228"/>
                  <a:pt x="3213880" y="602542"/>
                </a:cubicBezTo>
                <a:cubicBezTo>
                  <a:pt x="3153015" y="556321"/>
                  <a:pt x="3084622" y="520976"/>
                  <a:pt x="3009743" y="496716"/>
                </a:cubicBezTo>
                <a:cubicBezTo>
                  <a:pt x="2934865" y="472455"/>
                  <a:pt x="2853295" y="459279"/>
                  <a:pt x="2766077" y="457606"/>
                </a:cubicBezTo>
                <a:cubicBezTo>
                  <a:pt x="2556923" y="459279"/>
                  <a:pt x="2368473" y="545655"/>
                  <a:pt x="2232314" y="681180"/>
                </a:cubicBezTo>
                <a:cubicBezTo>
                  <a:pt x="2095946" y="816496"/>
                  <a:pt x="2012073" y="1000960"/>
                  <a:pt x="2012073" y="1198391"/>
                </a:cubicBezTo>
                <a:cubicBezTo>
                  <a:pt x="2012073" y="1399378"/>
                  <a:pt x="2095946" y="1585307"/>
                  <a:pt x="2232314" y="1721250"/>
                </a:cubicBezTo>
                <a:cubicBezTo>
                  <a:pt x="2368473" y="1856984"/>
                  <a:pt x="2556923" y="1942732"/>
                  <a:pt x="2766077" y="1942732"/>
                </a:cubicBezTo>
                <a:cubicBezTo>
                  <a:pt x="2868145" y="1942732"/>
                  <a:pt x="2962893" y="1923700"/>
                  <a:pt x="3050111" y="1886682"/>
                </a:cubicBezTo>
                <a:cubicBezTo>
                  <a:pt x="3137328" y="1849664"/>
                  <a:pt x="3217225" y="1794450"/>
                  <a:pt x="3289594" y="1722086"/>
                </a:cubicBezTo>
                <a:cubicBezTo>
                  <a:pt x="3462565" y="1549125"/>
                  <a:pt x="3493101" y="1332661"/>
                  <a:pt x="3543925" y="1095493"/>
                </a:cubicBezTo>
                <a:cubicBezTo>
                  <a:pt x="3595168" y="858533"/>
                  <a:pt x="3666699" y="600869"/>
                  <a:pt x="3921866" y="345714"/>
                </a:cubicBezTo>
                <a:cubicBezTo>
                  <a:pt x="4028953" y="238633"/>
                  <a:pt x="4155701" y="152256"/>
                  <a:pt x="4300646" y="92441"/>
                </a:cubicBezTo>
                <a:cubicBezTo>
                  <a:pt x="4445590" y="32836"/>
                  <a:pt x="4608522" y="0"/>
                  <a:pt x="4787977" y="0"/>
                </a:cubicBezTo>
                <a:cubicBezTo>
                  <a:pt x="4922882" y="0"/>
                  <a:pt x="5050676" y="18823"/>
                  <a:pt x="5168221" y="54796"/>
                </a:cubicBezTo>
                <a:cubicBezTo>
                  <a:pt x="5285976" y="90559"/>
                  <a:pt x="5393900" y="143054"/>
                  <a:pt x="5489275" y="210607"/>
                </a:cubicBezTo>
                <a:cubicBezTo>
                  <a:pt x="5489275" y="210607"/>
                  <a:pt x="5489275" y="210607"/>
                  <a:pt x="5364200" y="409921"/>
                </a:cubicBezTo>
                <a:cubicBezTo>
                  <a:pt x="5364200" y="409921"/>
                  <a:pt x="5364200" y="409921"/>
                  <a:pt x="5239125" y="609025"/>
                </a:cubicBezTo>
                <a:cubicBezTo>
                  <a:pt x="5176588" y="563014"/>
                  <a:pt x="5107357" y="525996"/>
                  <a:pt x="5031643" y="500480"/>
                </a:cubicBezTo>
                <a:cubicBezTo>
                  <a:pt x="4955929" y="474965"/>
                  <a:pt x="4873522" y="460952"/>
                  <a:pt x="4784631" y="460952"/>
                </a:cubicBezTo>
                <a:cubicBezTo>
                  <a:pt x="4580495" y="460952"/>
                  <a:pt x="4396857" y="544818"/>
                  <a:pt x="4264462" y="679089"/>
                </a:cubicBezTo>
                <a:cubicBezTo>
                  <a:pt x="4131857" y="813149"/>
                  <a:pt x="4050287" y="997614"/>
                  <a:pt x="4050287" y="1198391"/>
                </a:cubicBezTo>
                <a:cubicBezTo>
                  <a:pt x="4050287" y="1402724"/>
                  <a:pt x="4131021" y="1589489"/>
                  <a:pt x="4262370" y="1725223"/>
                </a:cubicBezTo>
                <a:cubicBezTo>
                  <a:pt x="4393720" y="1861167"/>
                  <a:pt x="4575477" y="1945870"/>
                  <a:pt x="4778147" y="1945870"/>
                </a:cubicBezTo>
                <a:cubicBezTo>
                  <a:pt x="4939406" y="1945870"/>
                  <a:pt x="5080167" y="1893165"/>
                  <a:pt x="5191438" y="1804280"/>
                </a:cubicBezTo>
                <a:cubicBezTo>
                  <a:pt x="5302499" y="1715394"/>
                  <a:pt x="5384070" y="1590326"/>
                  <a:pt x="5426737" y="1445390"/>
                </a:cubicBezTo>
                <a:cubicBezTo>
                  <a:pt x="5426737" y="1445390"/>
                  <a:pt x="5426737" y="1445390"/>
                  <a:pt x="4708917" y="1445390"/>
                </a:cubicBezTo>
                <a:cubicBezTo>
                  <a:pt x="4708917" y="1445390"/>
                  <a:pt x="4708917" y="1445390"/>
                  <a:pt x="4850515" y="1223279"/>
                </a:cubicBezTo>
                <a:cubicBezTo>
                  <a:pt x="4850515" y="1223279"/>
                  <a:pt x="4850515" y="1223279"/>
                  <a:pt x="4992113" y="1000960"/>
                </a:cubicBezTo>
                <a:cubicBezTo>
                  <a:pt x="4992113" y="1000960"/>
                  <a:pt x="4992113" y="1000960"/>
                  <a:pt x="5457901" y="1000960"/>
                </a:cubicBezTo>
                <a:cubicBezTo>
                  <a:pt x="5457901" y="1000960"/>
                  <a:pt x="5457901" y="1000960"/>
                  <a:pt x="5924108" y="1000960"/>
                </a:cubicBezTo>
                <a:cubicBezTo>
                  <a:pt x="5928919" y="1033796"/>
                  <a:pt x="5933102" y="1066840"/>
                  <a:pt x="5936030" y="1100094"/>
                </a:cubicBezTo>
                <a:cubicBezTo>
                  <a:pt x="5938749" y="1133557"/>
                  <a:pt x="5940422" y="1167229"/>
                  <a:pt x="5940422" y="1201738"/>
                </a:cubicBezTo>
                <a:cubicBezTo>
                  <a:pt x="5940422" y="1532602"/>
                  <a:pt x="5812001" y="1833141"/>
                  <a:pt x="5600963" y="2050860"/>
                </a:cubicBezTo>
                <a:cubicBezTo>
                  <a:pt x="5389717" y="2268578"/>
                  <a:pt x="5095854" y="2403475"/>
                  <a:pt x="4764970" y="2403475"/>
                </a:cubicBezTo>
                <a:cubicBezTo>
                  <a:pt x="4549331" y="2403475"/>
                  <a:pt x="4350006" y="2352653"/>
                  <a:pt x="4178290" y="2262513"/>
                </a:cubicBezTo>
                <a:cubicBezTo>
                  <a:pt x="4006784" y="2172372"/>
                  <a:pt x="3862676" y="2043121"/>
                  <a:pt x="3757265" y="1886682"/>
                </a:cubicBezTo>
                <a:cubicBezTo>
                  <a:pt x="3647040" y="2044794"/>
                  <a:pt x="3502931" y="2173836"/>
                  <a:pt x="3332469" y="2263558"/>
                </a:cubicBezTo>
                <a:cubicBezTo>
                  <a:pt x="3162009" y="2353490"/>
                  <a:pt x="2965403" y="2403475"/>
                  <a:pt x="2749555" y="2403475"/>
                </a:cubicBezTo>
                <a:cubicBezTo>
                  <a:pt x="2566961" y="2403475"/>
                  <a:pt x="2395664" y="2364993"/>
                  <a:pt x="2242563" y="2295766"/>
                </a:cubicBezTo>
                <a:cubicBezTo>
                  <a:pt x="2089461" y="2226540"/>
                  <a:pt x="1954347" y="2126988"/>
                  <a:pt x="1844121" y="2005266"/>
                </a:cubicBezTo>
                <a:cubicBezTo>
                  <a:pt x="1783258" y="2108792"/>
                  <a:pt x="1694366" y="2196214"/>
                  <a:pt x="1583096" y="2257493"/>
                </a:cubicBezTo>
                <a:cubicBezTo>
                  <a:pt x="1472034" y="2318772"/>
                  <a:pt x="1338593" y="2354117"/>
                  <a:pt x="1188838" y="2354117"/>
                </a:cubicBezTo>
                <a:cubicBezTo>
                  <a:pt x="1188838" y="2354117"/>
                  <a:pt x="1188838" y="2354117"/>
                  <a:pt x="0" y="2354117"/>
                </a:cubicBezTo>
                <a:cubicBezTo>
                  <a:pt x="0" y="2354117"/>
                  <a:pt x="0" y="2354117"/>
                  <a:pt x="0" y="1201738"/>
                </a:cubicBezTo>
                <a:cubicBezTo>
                  <a:pt x="0" y="1201738"/>
                  <a:pt x="0" y="1201738"/>
                  <a:pt x="0" y="49358"/>
                </a:cubicBezTo>
                <a:cubicBezTo>
                  <a:pt x="0" y="49358"/>
                  <a:pt x="0" y="49358"/>
                  <a:pt x="538575" y="49358"/>
                </a:cubicBezTo>
                <a:cubicBezTo>
                  <a:pt x="538575" y="49358"/>
                  <a:pt x="538575" y="49358"/>
                  <a:pt x="1076940" y="49358"/>
                </a:cubicBezTo>
                <a:cubicBezTo>
                  <a:pt x="1249702" y="49358"/>
                  <a:pt x="1402804" y="96206"/>
                  <a:pt x="1523487" y="176099"/>
                </a:cubicBezTo>
                <a:cubicBezTo>
                  <a:pt x="1643960" y="255992"/>
                  <a:pt x="1732223" y="368720"/>
                  <a:pt x="1774892" y="500480"/>
                </a:cubicBezTo>
                <a:cubicBezTo>
                  <a:pt x="1883653" y="350524"/>
                  <a:pt x="2027552" y="225457"/>
                  <a:pt x="2196549" y="137826"/>
                </a:cubicBezTo>
                <a:cubicBezTo>
                  <a:pt x="2365129" y="50195"/>
                  <a:pt x="2558596" y="0"/>
                  <a:pt x="276607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ea typeface="Meiryo UI" panose="020B0604030504040204" pitchFamily="50" charset="-128"/>
            </a:endParaRPr>
          </a:p>
        </p:txBody>
      </p:sp>
    </p:spTree>
    <p:extLst>
      <p:ext uri="{BB962C8B-B14F-4D97-AF65-F5344CB8AC3E}">
        <p14:creationId xmlns:p14="http://schemas.microsoft.com/office/powerpoint/2010/main" val="29290794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E4FD06AD-CCAC-4CFB-C2FD-E259B42CEC94}"/>
              </a:ext>
            </a:extLst>
          </p:cNvPr>
          <p:cNvGraphicFramePr>
            <a:graphicFrameLocks noChangeAspect="1"/>
          </p:cNvGraphicFramePr>
          <p:nvPr userDrawn="1">
            <p:custDataLst>
              <p:tags r:id="rId1"/>
            </p:custDataLst>
            <p:extLst>
              <p:ext uri="{D42A27DB-BD31-4B8C-83A1-F6EECF244321}">
                <p14:modId xmlns:p14="http://schemas.microsoft.com/office/powerpoint/2010/main" val="14603101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4" imgH="486" progId="TCLayout.ActiveDocument.1">
                  <p:embed/>
                </p:oleObj>
              </mc:Choice>
              <mc:Fallback>
                <p:oleObj name="think-cell Slide" r:id="rId3" imgW="484" imgH="486" progId="TCLayout.ActiveDocument.1">
                  <p:embed/>
                  <p:pic>
                    <p:nvPicPr>
                      <p:cNvPr id="3" name="think-cell data - do not delete" hidden="1">
                        <a:extLst>
                          <a:ext uri="{FF2B5EF4-FFF2-40B4-BE49-F238E27FC236}">
                            <a16:creationId xmlns:a16="http://schemas.microsoft.com/office/drawing/2014/main" id="{E4FD06AD-CCAC-4CFB-C2FD-E259B42CEC9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144" name="Group 143"/>
          <p:cNvGrpSpPr/>
          <p:nvPr userDrawn="1"/>
        </p:nvGrpSpPr>
        <p:grpSpPr>
          <a:xfrm>
            <a:off x="-600" y="-1"/>
            <a:ext cx="12193800" cy="6858001"/>
            <a:chOff x="-600" y="-1"/>
            <a:chExt cx="12193800" cy="6858001"/>
          </a:xfrm>
        </p:grpSpPr>
        <p:sp>
          <p:nvSpPr>
            <p:cNvPr id="145"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latin typeface="+mn-lt"/>
                <a:ea typeface="Meiryo UI" panose="020B0604030504040204" pitchFamily="50" charset="-128"/>
              </a:endParaRPr>
            </a:p>
          </p:txBody>
        </p:sp>
        <p:grpSp>
          <p:nvGrpSpPr>
            <p:cNvPr id="146" name="Baselines / anchors"/>
            <p:cNvGrpSpPr/>
            <p:nvPr userDrawn="1"/>
          </p:nvGrpSpPr>
          <p:grpSpPr>
            <a:xfrm>
              <a:off x="-600" y="622800"/>
              <a:ext cx="12193200" cy="5536800"/>
              <a:chOff x="12623800" y="622800"/>
              <a:chExt cx="11176000" cy="5536800"/>
            </a:xfrm>
          </p:grpSpPr>
          <p:cxnSp>
            <p:nvCxnSpPr>
              <p:cNvPr id="170" name="Straight Connector 169"/>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147" name="Gutter space"/>
            <p:cNvGrpSpPr/>
            <p:nvPr userDrawn="1"/>
          </p:nvGrpSpPr>
          <p:grpSpPr>
            <a:xfrm>
              <a:off x="1277000" y="623550"/>
              <a:ext cx="9638000" cy="5537047"/>
              <a:chOff x="1277000" y="623550"/>
              <a:chExt cx="9638000" cy="5537047"/>
            </a:xfrm>
          </p:grpSpPr>
          <p:sp>
            <p:nvSpPr>
              <p:cNvPr id="159"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eiryo UI" panose="020B0604030504040204" pitchFamily="50" charset="-128"/>
                </a:endParaRPr>
              </a:p>
            </p:txBody>
          </p:sp>
          <p:sp>
            <p:nvSpPr>
              <p:cNvPr id="160"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eiryo UI" panose="020B0604030504040204" pitchFamily="50" charset="-128"/>
                </a:endParaRPr>
              </a:p>
            </p:txBody>
          </p:sp>
          <p:sp>
            <p:nvSpPr>
              <p:cNvPr id="161"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eiryo UI" panose="020B0604030504040204" pitchFamily="50" charset="-128"/>
                </a:endParaRPr>
              </a:p>
            </p:txBody>
          </p:sp>
          <p:sp>
            <p:nvSpPr>
              <p:cNvPr id="162"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eiryo UI" panose="020B0604030504040204" pitchFamily="50" charset="-128"/>
                </a:endParaRPr>
              </a:p>
            </p:txBody>
          </p:sp>
          <p:sp>
            <p:nvSpPr>
              <p:cNvPr id="163"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eiryo UI" panose="020B0604030504040204" pitchFamily="50" charset="-128"/>
                </a:endParaRPr>
              </a:p>
            </p:txBody>
          </p:sp>
          <p:sp>
            <p:nvSpPr>
              <p:cNvPr id="164"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eiryo UI" panose="020B0604030504040204" pitchFamily="50" charset="-128"/>
                </a:endParaRPr>
              </a:p>
            </p:txBody>
          </p:sp>
          <p:sp>
            <p:nvSpPr>
              <p:cNvPr id="165"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eiryo UI" panose="020B0604030504040204" pitchFamily="50" charset="-128"/>
                </a:endParaRPr>
              </a:p>
            </p:txBody>
          </p:sp>
          <p:sp>
            <p:nvSpPr>
              <p:cNvPr id="166"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eiryo UI" panose="020B0604030504040204" pitchFamily="50" charset="-128"/>
                </a:endParaRPr>
              </a:p>
            </p:txBody>
          </p:sp>
          <p:sp>
            <p:nvSpPr>
              <p:cNvPr id="167"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eiryo UI" panose="020B0604030504040204" pitchFamily="50" charset="-128"/>
                </a:endParaRPr>
              </a:p>
            </p:txBody>
          </p:sp>
          <p:sp>
            <p:nvSpPr>
              <p:cNvPr id="168"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eiryo UI" panose="020B0604030504040204" pitchFamily="50" charset="-128"/>
                </a:endParaRPr>
              </a:p>
            </p:txBody>
          </p:sp>
          <p:sp>
            <p:nvSpPr>
              <p:cNvPr id="169"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eiryo UI" panose="020B0604030504040204" pitchFamily="50" charset="-128"/>
                </a:endParaRPr>
              </a:p>
            </p:txBody>
          </p:sp>
        </p:grpSp>
        <p:sp>
          <p:nvSpPr>
            <p:cNvPr id="148"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n-lt"/>
                <a:ea typeface="Meiryo UI" panose="020B0604030504040204" pitchFamily="50" charset="-128"/>
                <a:cs typeface="+mn-cs"/>
              </a:endParaRPr>
            </a:p>
          </p:txBody>
        </p:sp>
        <p:sp>
          <p:nvSpPr>
            <p:cNvPr id="149"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eiryo UI" panose="020B0604030504040204" pitchFamily="50" charset="-128"/>
              </a:endParaRPr>
            </a:p>
          </p:txBody>
        </p:sp>
        <p:sp>
          <p:nvSpPr>
            <p:cNvPr id="150"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eiryo UI" panose="020B0604030504040204" pitchFamily="50" charset="-128"/>
              </a:endParaRPr>
            </a:p>
          </p:txBody>
        </p:sp>
        <p:grpSp>
          <p:nvGrpSpPr>
            <p:cNvPr id="151" name="Five column measure"/>
            <p:cNvGrpSpPr/>
            <p:nvPr userDrawn="1"/>
          </p:nvGrpSpPr>
          <p:grpSpPr>
            <a:xfrm>
              <a:off x="629400" y="5975122"/>
              <a:ext cx="10933200" cy="79536"/>
              <a:chOff x="629400" y="5975122"/>
              <a:chExt cx="10933200" cy="79536"/>
            </a:xfrm>
          </p:grpSpPr>
          <p:sp>
            <p:nvSpPr>
              <p:cNvPr id="154"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eiryo UI" panose="020B0604030504040204" pitchFamily="50" charset="-128"/>
                </a:endParaRPr>
              </a:p>
            </p:txBody>
          </p:sp>
          <p:sp>
            <p:nvSpPr>
              <p:cNvPr id="155"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eiryo UI" panose="020B0604030504040204" pitchFamily="50" charset="-128"/>
                </a:endParaRPr>
              </a:p>
            </p:txBody>
          </p:sp>
          <p:sp>
            <p:nvSpPr>
              <p:cNvPr id="156"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eiryo UI" panose="020B0604030504040204" pitchFamily="50" charset="-128"/>
                </a:endParaRPr>
              </a:p>
            </p:txBody>
          </p:sp>
          <p:sp>
            <p:nvSpPr>
              <p:cNvPr id="157"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eiryo UI" panose="020B0604030504040204" pitchFamily="50" charset="-128"/>
                </a:endParaRPr>
              </a:p>
            </p:txBody>
          </p:sp>
          <p:sp>
            <p:nvSpPr>
              <p:cNvPr id="158"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eiryo UI" panose="020B0604030504040204" pitchFamily="50" charset="-128"/>
                </a:endParaRPr>
              </a:p>
            </p:txBody>
          </p:sp>
        </p:grpSp>
        <p:sp>
          <p:nvSpPr>
            <p:cNvPr id="152"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schemeClr val="bg1"/>
                </a:solidFill>
                <a:latin typeface="+mn-lt"/>
                <a:ea typeface="Meiryo UI" panose="020B0604030504040204" pitchFamily="50" charset="-128"/>
              </a:endParaRPr>
            </a:p>
          </p:txBody>
        </p:sp>
        <p:sp>
          <p:nvSpPr>
            <p:cNvPr id="153"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lumMod val="50000"/>
                    </a:schemeClr>
                  </a:solidFill>
                  <a:effectLst/>
                  <a:uLnTx/>
                  <a:uFillTx/>
                  <a:latin typeface="+mn-lt"/>
                  <a:ea typeface="Meiryo UI" panose="020B0604030504040204" pitchFamily="50" charset="-128"/>
                  <a:cs typeface="+mn-cs"/>
                  <a:sym typeface="Trebuchet MS" panose="020B0603020202020204" pitchFamily="34" charset="0"/>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lumMod val="50000"/>
                    </a:schemeClr>
                  </a:solidFill>
                  <a:effectLst/>
                  <a:uLnTx/>
                  <a:uFillTx/>
                  <a:latin typeface="+mn-lt"/>
                  <a:ea typeface="Meiryo UI" panose="020B0604030504040204" pitchFamily="50" charset="-128"/>
                  <a:cs typeface="+mn-cs"/>
                  <a:sym typeface="Trebuchet MS" panose="020B0603020202020204" pitchFamily="34" charset="0"/>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lumMod val="50000"/>
                    </a:schemeClr>
                  </a:solidFill>
                  <a:effectLst/>
                  <a:uLnTx/>
                  <a:uFillTx/>
                  <a:latin typeface="+mn-lt"/>
                  <a:ea typeface="Meiryo UI" panose="020B0604030504040204" pitchFamily="50" charset="-128"/>
                  <a:cs typeface="+mn-cs"/>
                  <a:sym typeface="Trebuchet MS" panose="020B0603020202020204" pitchFamily="34" charset="0"/>
                </a:rPr>
                <a:t>Source: Include a source for every chart that you use. Separate sources with a semicolon; BCG-related sources go at the end</a:t>
              </a:r>
            </a:p>
          </p:txBody>
        </p:sp>
      </p:grpSp>
      <p:sp>
        <p:nvSpPr>
          <p:cNvPr id="2" name="Date Placeholder 1"/>
          <p:cNvSpPr>
            <a:spLocks noGrp="1"/>
          </p:cNvSpPr>
          <p:nvPr>
            <p:ph type="dt" sz="half" idx="10"/>
          </p:nvPr>
        </p:nvSpPr>
        <p:spPr/>
        <p:txBody>
          <a:bodyPr/>
          <a:lstStyle>
            <a:lvl1pPr>
              <a:defRPr>
                <a:solidFill>
                  <a:schemeClr val="bg1">
                    <a:lumMod val="50000"/>
                  </a:schemeClr>
                </a:solidFill>
                <a:latin typeface="+mn-lt"/>
                <a:ea typeface="Meiryo UI" panose="020B0604030504040204" pitchFamily="50" charset="-128"/>
                <a:sym typeface="Trebuchet MS" panose="020B0603020202020204" pitchFamily="34" charset="0"/>
              </a:defRPr>
            </a:lvl1pPr>
          </a:lstStyle>
          <a:p>
            <a:endParaRPr lang="en-US"/>
          </a:p>
        </p:txBody>
      </p:sp>
      <p:sp>
        <p:nvSpPr>
          <p:cNvPr id="56"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eiryo UI" panose="020B0604030504040204" pitchFamily="50" charset="-128"/>
                <a:sym typeface="Trebuchet MS" panose="020B0603020202020204" pitchFamily="34" charset="0"/>
              </a:rPr>
              <a:t>Copyright © 2025 by Boston Consulting Group. All rights reserved.</a:t>
            </a:r>
          </a:p>
        </p:txBody>
      </p:sp>
    </p:spTree>
    <p:extLst>
      <p:ext uri="{BB962C8B-B14F-4D97-AF65-F5344CB8AC3E}">
        <p14:creationId xmlns:p14="http://schemas.microsoft.com/office/powerpoint/2010/main" val="12958518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23F3CF43-EEF7-19A9-02FB-AA281783F359}"/>
              </a:ext>
            </a:extLst>
          </p:cNvPr>
          <p:cNvGraphicFramePr>
            <a:graphicFrameLocks noChangeAspect="1"/>
          </p:cNvGraphicFramePr>
          <p:nvPr userDrawn="1">
            <p:custDataLst>
              <p:tags r:id="rId1"/>
            </p:custDataLst>
            <p:extLst>
              <p:ext uri="{D42A27DB-BD31-4B8C-83A1-F6EECF244321}">
                <p14:modId xmlns:p14="http://schemas.microsoft.com/office/powerpoint/2010/main" val="39638603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3" name="think-cell data - do not delete" hidden="1">
                        <a:extLst>
                          <a:ext uri="{FF2B5EF4-FFF2-40B4-BE49-F238E27FC236}">
                            <a16:creationId xmlns:a16="http://schemas.microsoft.com/office/drawing/2014/main" id="{23F3CF43-EEF7-19A9-02FB-AA281783F3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7" name="Date Placeholder 56"/>
          <p:cNvSpPr>
            <a:spLocks noGrp="1"/>
          </p:cNvSpPr>
          <p:nvPr>
            <p:ph type="dt" sz="half" idx="14"/>
          </p:nvPr>
        </p:nvSpPr>
        <p:spPr/>
        <p:txBody>
          <a:bodyPr/>
          <a:lstStyle>
            <a:lvl1pPr>
              <a:defRPr>
                <a:solidFill>
                  <a:schemeClr val="bg1">
                    <a:lumMod val="50000"/>
                  </a:schemeClr>
                </a:solidFill>
                <a:latin typeface="+mn-lt"/>
                <a:ea typeface="Meiryo UI" panose="020B0604030504040204" pitchFamily="50" charset="-128"/>
                <a:sym typeface="Trebuchet MS" panose="020B0603020202020204" pitchFamily="34" charset="0"/>
              </a:defRPr>
            </a:lvl1pPr>
          </a:lstStyle>
          <a:p>
            <a:endParaRPr lang="en-US"/>
          </a:p>
        </p:txBody>
      </p:sp>
      <p:sp>
        <p:nvSpPr>
          <p:cNvPr id="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eiryo UI" panose="020B0604030504040204" pitchFamily="50" charset="-128"/>
                <a:sym typeface="Trebuchet MS" panose="020B0603020202020204" pitchFamily="34" charset="0"/>
              </a:rPr>
              <a:t>Copyright © 2024 by Boston Consulting Group. All rights reserved.</a:t>
            </a:r>
          </a:p>
        </p:txBody>
      </p:sp>
      <p:sp>
        <p:nvSpPr>
          <p:cNvPr id="8" name="Title 7"/>
          <p:cNvSpPr>
            <a:spLocks noGrp="1"/>
          </p:cNvSpPr>
          <p:nvPr>
            <p:ph type="title" hasCustomPrompt="1"/>
          </p:nvPr>
        </p:nvSpPr>
        <p:spPr>
          <a:xfrm>
            <a:off x="630000" y="622800"/>
            <a:ext cx="10933350" cy="332399"/>
          </a:xfrm>
        </p:spPr>
        <p:txBody>
          <a:bodyPr vert="horz"/>
          <a:lstStyle>
            <a:lvl1pPr>
              <a:defRPr>
                <a:latin typeface="+mj-lt"/>
                <a:ea typeface="Meiryo UI" panose="020B0604030504040204" pitchFamily="50" charset="-128"/>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9602614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93812535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Trebuchet MS" panose="020B0603020202020204" pitchFamily="34" charset="0"/>
                <a:ea typeface="Meiryo UI" panose="020B0604030504040204" pitchFamily="50" charset="-128"/>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Trebuchet MS" panose="020B0603020202020204" pitchFamily="34" charset="0"/>
              <a:ea typeface="Meiryo UI" panose="020B0604030504040204" pitchFamily="50" charset="-128"/>
              <a:cs typeface="+mn-cs"/>
              <a:sym typeface="Trebuchet MS" panose="020B0603020202020204" pitchFamily="34" charset="0"/>
            </a:endParaRPr>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Trebuchet MS" panose="020B0603020202020204" pitchFamily="34" charset="0"/>
                <a:ea typeface="Meiryo UI" panose="020B0604030504040204" pitchFamily="50" charset="-128"/>
                <a:sym typeface="Trebuchet MS" panose="020B0603020202020204" pitchFamily="34" charset="0"/>
              </a:rPr>
              <a:t>Copyright © 2025 by Boston Consulting Group. All rights reserved.</a:t>
            </a:r>
          </a:p>
        </p:txBody>
      </p:sp>
      <p:sp>
        <p:nvSpPr>
          <p:cNvPr id="11" name="Rectangle 10"/>
          <p:cNvSpPr/>
          <p:nvPr userDrawn="1"/>
        </p:nvSpPr>
        <p:spPr bwMode="invGray">
          <a:xfrm>
            <a:off x="1388145" y="4691187"/>
            <a:ext cx="929337" cy="995874"/>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a:solidFill>
                <a:prstClr val="white"/>
              </a:solidFill>
              <a:latin typeface="Trebuchet MS" panose="020B0603020202020204" pitchFamily="34" charset="0"/>
              <a:ea typeface="Meiryo UI" panose="020B0604030504040204" pitchFamily="50" charset="-128"/>
            </a:endParaRPr>
          </a:p>
        </p:txBody>
      </p:sp>
      <p:sp>
        <p:nvSpPr>
          <p:cNvPr id="12" name="Rectangle 11"/>
          <p:cNvSpPr/>
          <p:nvPr userDrawn="1">
            <p:custDataLst>
              <p:tags r:id="rId2"/>
            </p:custDataLst>
          </p:nvPr>
        </p:nvSpPr>
        <p:spPr>
          <a:xfrm>
            <a:off x="2509482" y="4691187"/>
            <a:ext cx="1570152" cy="1468176"/>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a:solidFill>
                <a:srgbClr val="FFFFFF"/>
              </a:solidFill>
              <a:latin typeface="Trebuchet MS" panose="020B0603020202020204" pitchFamily="34" charset="0"/>
              <a:ea typeface="Meiryo UI" panose="020B0604030504040204" pitchFamily="50" charset="-128"/>
            </a:endParaRPr>
          </a:p>
        </p:txBody>
      </p:sp>
      <p:sp>
        <p:nvSpPr>
          <p:cNvPr id="2" name="TextBox 1"/>
          <p:cNvSpPr txBox="1"/>
          <p:nvPr userDrawn="1"/>
        </p:nvSpPr>
        <p:spPr>
          <a:xfrm>
            <a:off x="630000" y="907199"/>
            <a:ext cx="3448800" cy="1220467"/>
          </a:xfrm>
          <a:prstGeom prst="rect">
            <a:avLst/>
          </a:prstGeom>
          <a:noFill/>
          <a:ln>
            <a:solidFill>
              <a:schemeClr val="bg1"/>
            </a:solidFill>
          </a:ln>
        </p:spPr>
        <p:txBody>
          <a:bodyPr wrap="square" lIns="612000" tIns="468000" rIns="0" bIns="0" rtlCol="0" anchor="t">
            <a:spAutoFit/>
          </a:bodyPr>
          <a:lstStyle/>
          <a:p>
            <a:pPr>
              <a:lnSpc>
                <a:spcPct val="90000"/>
              </a:lnSpc>
              <a:spcAft>
                <a:spcPts val="600"/>
              </a:spcAft>
            </a:pPr>
            <a:endParaRPr lang="en-US" sz="5400">
              <a:solidFill>
                <a:schemeClr val="bg1"/>
              </a:solidFill>
              <a:ea typeface="Meiryo UI" panose="020B0604030504040204" pitchFamily="50" charset="-128"/>
            </a:endParaRPr>
          </a:p>
        </p:txBody>
      </p:sp>
      <p:sp>
        <p:nvSpPr>
          <p:cNvPr id="10" name="TextBox 1"/>
          <p:cNvSpPr txBox="1"/>
          <p:nvPr userDrawn="1"/>
        </p:nvSpPr>
        <p:spPr>
          <a:xfrm>
            <a:off x="1109949" y="1115416"/>
            <a:ext cx="2488182" cy="896399"/>
          </a:xfrm>
          <a:prstGeom prst="rect">
            <a:avLst/>
          </a:prstGeom>
          <a:noFill/>
        </p:spPr>
        <p:txBody>
          <a:bodyPr wrap="none" rtlCol="0">
            <a:spAutoFit/>
          </a:bodyPr>
          <a:lstStyle/>
          <a:p>
            <a:pPr algn="ctr" fontAlgn="auto">
              <a:lnSpc>
                <a:spcPct val="95000"/>
              </a:lnSpc>
              <a:spcBef>
                <a:spcPts val="0"/>
              </a:spcBef>
              <a:spcAft>
                <a:spcPts val="0"/>
              </a:spcAft>
            </a:pPr>
            <a:r>
              <a:rPr lang="en-US" sz="5400">
                <a:solidFill>
                  <a:schemeClr val="bg1"/>
                </a:solidFill>
                <a:latin typeface="+mj-lt"/>
                <a:ea typeface="Meiryo UI" panose="020B0604030504040204" pitchFamily="50" charset="-128"/>
              </a:rPr>
              <a:t>Agenda</a:t>
            </a:r>
          </a:p>
        </p:txBody>
      </p:sp>
    </p:spTree>
    <p:extLst>
      <p:ext uri="{BB962C8B-B14F-4D97-AF65-F5344CB8AC3E}">
        <p14:creationId xmlns:p14="http://schemas.microsoft.com/office/powerpoint/2010/main" val="13801650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83584957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Trebuchet MS" panose="020B0603020202020204" pitchFamily="34" charset="0"/>
                <a:ea typeface="Meiryo UI" panose="020B0604030504040204" pitchFamily="50" charset="-128"/>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Trebuchet MS" panose="020B0603020202020204" pitchFamily="34" charset="0"/>
              <a:ea typeface="Meiryo UI" panose="020B0604030504040204" pitchFamily="50" charset="-128"/>
              <a:cs typeface="+mn-cs"/>
              <a:sym typeface="Trebuchet MS" panose="020B0603020202020204" pitchFamily="34" charset="0"/>
            </a:endParaRPr>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Trebuchet MS" panose="020B0603020202020204" pitchFamily="34" charset="0"/>
                <a:ea typeface="Meiryo UI" panose="020B0604030504040204" pitchFamily="50" charset="-128"/>
                <a:sym typeface="Trebuchet MS" panose="020B0603020202020204" pitchFamily="34" charset="0"/>
              </a:rPr>
              <a:t>Copyright © 2025 by Boston Consulting Group. All rights reserved.</a:t>
            </a:r>
          </a:p>
        </p:txBody>
      </p:sp>
      <p:sp>
        <p:nvSpPr>
          <p:cNvPr id="10" name="Rectangle 9"/>
          <p:cNvSpPr/>
          <p:nvPr userDrawn="1"/>
        </p:nvSpPr>
        <p:spPr bwMode="white">
          <a:xfrm>
            <a:off x="1284743" y="1428131"/>
            <a:ext cx="947672" cy="94767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Trebuchet MS" panose="020B0603020202020204" pitchFamily="34" charset="0"/>
              <a:ea typeface="Meiryo UI" panose="020B0604030504040204" pitchFamily="50" charset="-128"/>
              <a:sym typeface="Trebuchet MS" panose="020B0603020202020204" pitchFamily="34" charset="0"/>
            </a:endParaRPr>
          </a:p>
        </p:txBody>
      </p:sp>
      <p:sp>
        <p:nvSpPr>
          <p:cNvPr id="13" name="Rectangle 12"/>
          <p:cNvSpPr/>
          <p:nvPr userDrawn="1"/>
        </p:nvSpPr>
        <p:spPr>
          <a:xfrm>
            <a:off x="1285200" y="2667600"/>
            <a:ext cx="9619200" cy="32004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a:solidFill>
                <a:prstClr val="white"/>
              </a:solidFill>
              <a:latin typeface="Trebuchet MS" panose="020B0603020202020204" pitchFamily="34" charset="0"/>
              <a:ea typeface="Meiryo UI" panose="020B0604030504040204" pitchFamily="50" charset="-128"/>
            </a:endParaRPr>
          </a:p>
        </p:txBody>
      </p:sp>
    </p:spTree>
    <p:extLst>
      <p:ext uri="{BB962C8B-B14F-4D97-AF65-F5344CB8AC3E}">
        <p14:creationId xmlns:p14="http://schemas.microsoft.com/office/powerpoint/2010/main" val="29558207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61792739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Trebuchet MS" panose="020B0603020202020204" pitchFamily="34" charset="0"/>
                <a:ea typeface="Meiryo UI" panose="020B0604030504040204" pitchFamily="50" charset="-128"/>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Trebuchet MS" panose="020B0603020202020204" pitchFamily="34" charset="0"/>
              <a:ea typeface="Meiryo UI" panose="020B0604030504040204" pitchFamily="50" charset="-128"/>
              <a:cs typeface="+mn-cs"/>
              <a:sym typeface="Trebuchet MS" panose="020B0603020202020204" pitchFamily="34" charset="0"/>
            </a:endParaRPr>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Trebuchet MS" panose="020B0603020202020204" pitchFamily="34" charset="0"/>
                <a:ea typeface="Meiryo UI" panose="020B0604030504040204" pitchFamily="50" charset="-128"/>
                <a:sym typeface="Trebuchet MS" panose="020B0603020202020204" pitchFamily="34" charset="0"/>
              </a:rPr>
              <a:t>Copyright © 2025 by Boston Consulting Group. All rights reserved.</a:t>
            </a:r>
          </a:p>
        </p:txBody>
      </p:sp>
      <p:sp>
        <p:nvSpPr>
          <p:cNvPr id="10"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a:solidFill>
                  <a:schemeClr val="bg1"/>
                </a:solidFill>
                <a:ea typeface="Meiryo UI" panose="020B0604030504040204" pitchFamily="50" charset="-128"/>
              </a:rPr>
              <a:t>Agenda</a:t>
            </a:r>
          </a:p>
        </p:txBody>
      </p:sp>
      <p:cxnSp>
        <p:nvCxnSpPr>
          <p:cNvPr id="13" name="Straight Connector 12"/>
          <p:cNvCxnSpPr/>
          <p:nvPr userDrawn="1"/>
        </p:nvCxnSpPr>
        <p:spPr bwMode="white">
          <a:xfrm>
            <a:off x="618898" y="1206000"/>
            <a:ext cx="11576304"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4480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59823608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3" name="Rectangle 12"/>
          <p:cNvSpPr/>
          <p:nvPr userDrawn="1"/>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eiryo UI" panose="020B0604030504040204" pitchFamily="50" charset="-128"/>
              <a:sym typeface="Trebuchet MS" panose="020B0603020202020204" pitchFamily="34" charset="0"/>
            </a:endParaRPr>
          </a:p>
        </p:txBody>
      </p:sp>
      <p:sp>
        <p:nvSpPr>
          <p:cNvPr id="16"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eiryo UI" panose="020B0604030504040204" pitchFamily="50" charset="-128"/>
                <a:sym typeface="Trebuchet MS" panose="020B0603020202020204" pitchFamily="34" charset="0"/>
              </a:rPr>
              <a:t>Copyright © 2025 by Boston Consulting Group.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eiryo UI" panose="020B0604030504040204" pitchFamily="50" charset="-128"/>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eiryo UI" panose="020B0604030504040204" pitchFamily="50" charset="-128"/>
              <a:cs typeface="+mn-cs"/>
              <a:sym typeface="Trebuchet MS" panose="020B0603020202020204" pitchFamily="34" charset="0"/>
            </a:endParaRPr>
          </a:p>
        </p:txBody>
      </p:sp>
      <p:sp>
        <p:nvSpPr>
          <p:cNvPr id="17" name="TextBox 16"/>
          <p:cNvSpPr txBox="1"/>
          <p:nvPr userDrawn="1"/>
        </p:nvSpPr>
        <p:spPr>
          <a:xfrm>
            <a:off x="630000" y="3207715"/>
            <a:ext cx="1547143" cy="443198"/>
          </a:xfrm>
          <a:prstGeom prst="rect">
            <a:avLst/>
          </a:prstGeom>
          <a:noFill/>
        </p:spPr>
        <p:txBody>
          <a:bodyPr wrap="square" lIns="0" tIns="0" rIns="0" bIns="0" rtlCol="0" anchor="t">
            <a:spAutoFit/>
          </a:bodyPr>
          <a:lstStyle/>
          <a:p>
            <a:pPr>
              <a:lnSpc>
                <a:spcPct val="90000"/>
              </a:lnSpc>
              <a:spcAft>
                <a:spcPts val="600"/>
              </a:spcAft>
            </a:pPr>
            <a:r>
              <a:rPr lang="en-US" sz="3200">
                <a:solidFill>
                  <a:schemeClr val="bg1"/>
                </a:solidFill>
                <a:ea typeface="Meiryo UI" panose="020B0604030504040204" pitchFamily="50" charset="-128"/>
              </a:rPr>
              <a:t>Agenda</a:t>
            </a:r>
          </a:p>
        </p:txBody>
      </p:sp>
    </p:spTree>
    <p:extLst>
      <p:ext uri="{BB962C8B-B14F-4D97-AF65-F5344CB8AC3E}">
        <p14:creationId xmlns:p14="http://schemas.microsoft.com/office/powerpoint/2010/main" val="29424712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47086982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Trebuchet MS" panose="020B0603020202020204" pitchFamily="34" charset="0"/>
                <a:ea typeface="Meiryo UI" panose="020B0604030504040204" pitchFamily="50" charset="-128"/>
                <a:sym typeface="Trebuchet MS" panose="020B0603020202020204" pitchFamily="34" charset="0"/>
              </a:rPr>
              <a:t>Copyright © 2025 by Boston Consulting Group. All rights reserved.</a:t>
            </a:r>
          </a:p>
        </p:txBody>
      </p:sp>
      <p:sp>
        <p:nvSpPr>
          <p:cNvPr id="8" name="Rectangle 7"/>
          <p:cNvSpPr/>
          <p:nvPr userDrawn="1"/>
        </p:nvSpPr>
        <p:spPr bwMode="invGray">
          <a:xfrm>
            <a:off x="1388145" y="4691187"/>
            <a:ext cx="929337" cy="995874"/>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a:solidFill>
                <a:prstClr val="white"/>
              </a:solidFill>
              <a:latin typeface="Trebuchet MS" panose="020B0603020202020204" pitchFamily="34" charset="0"/>
              <a:ea typeface="Meiryo UI" panose="020B0604030504040204" pitchFamily="50" charset="-128"/>
            </a:endParaRPr>
          </a:p>
        </p:txBody>
      </p:sp>
      <p:sp>
        <p:nvSpPr>
          <p:cNvPr id="10" name="Rectangle 9"/>
          <p:cNvSpPr/>
          <p:nvPr userDrawn="1">
            <p:custDataLst>
              <p:tags r:id="rId2"/>
            </p:custDataLst>
          </p:nvPr>
        </p:nvSpPr>
        <p:spPr>
          <a:xfrm>
            <a:off x="2509482" y="4691187"/>
            <a:ext cx="1570152" cy="1468176"/>
          </a:xfrm>
          <a:prstGeom prst="rect">
            <a:avLst/>
          </a:prstGeom>
          <a:noFill/>
          <a:ln w="9525" cmpd="sng">
            <a:solidFill>
              <a:schemeClr val="accent4"/>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a:solidFill>
                <a:srgbClr val="FFFFFF"/>
              </a:solidFill>
              <a:latin typeface="Trebuchet MS" panose="020B0603020202020204" pitchFamily="34" charset="0"/>
              <a:ea typeface="Meiryo UI" panose="020B0604030504040204" pitchFamily="50" charset="-128"/>
            </a:endParaRPr>
          </a:p>
        </p:txBody>
      </p:sp>
      <p:sp>
        <p:nvSpPr>
          <p:cNvPr id="11" name="TextBox 10"/>
          <p:cNvSpPr txBox="1"/>
          <p:nvPr userDrawn="1"/>
        </p:nvSpPr>
        <p:spPr>
          <a:xfrm>
            <a:off x="630000" y="907198"/>
            <a:ext cx="3448800" cy="1220467"/>
          </a:xfrm>
          <a:prstGeom prst="rect">
            <a:avLst/>
          </a:prstGeom>
          <a:noFill/>
          <a:ln>
            <a:solidFill>
              <a:schemeClr val="accent4"/>
            </a:solidFill>
          </a:ln>
        </p:spPr>
        <p:txBody>
          <a:bodyPr wrap="square" lIns="612000" tIns="468000" rIns="0" bIns="0" rtlCol="0" anchor="t">
            <a:spAutoFit/>
          </a:bodyPr>
          <a:lstStyle/>
          <a:p>
            <a:pPr>
              <a:lnSpc>
                <a:spcPct val="90000"/>
              </a:lnSpc>
              <a:spcAft>
                <a:spcPts val="600"/>
              </a:spcAft>
            </a:pPr>
            <a:endParaRPr lang="en-US" sz="5400">
              <a:solidFill>
                <a:schemeClr val="accent4"/>
              </a:solidFill>
              <a:ea typeface="Meiryo UI" panose="020B0604030504040204" pitchFamily="50" charset="-128"/>
            </a:endParaRPr>
          </a:p>
        </p:txBody>
      </p:sp>
      <p:sp>
        <p:nvSpPr>
          <p:cNvPr id="9" name="TextBox 1"/>
          <p:cNvSpPr txBox="1"/>
          <p:nvPr userDrawn="1"/>
        </p:nvSpPr>
        <p:spPr>
          <a:xfrm>
            <a:off x="1109949" y="1115416"/>
            <a:ext cx="2488182" cy="896399"/>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a:ea typeface="Meiryo UI" panose="020B0604030504040204" pitchFamily="50" charset="-128"/>
              </a:rPr>
              <a:t>Agenda</a:t>
            </a:r>
          </a:p>
        </p:txBody>
      </p:sp>
    </p:spTree>
    <p:extLst>
      <p:ext uri="{BB962C8B-B14F-4D97-AF65-F5344CB8AC3E}">
        <p14:creationId xmlns:p14="http://schemas.microsoft.com/office/powerpoint/2010/main" val="4408451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89021486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Trebuchet MS" panose="020B0603020202020204" pitchFamily="34" charset="0"/>
                <a:ea typeface="Meiryo UI" panose="020B0604030504040204" pitchFamily="50" charset="-128"/>
                <a:sym typeface="Trebuchet MS" panose="020B0603020202020204" pitchFamily="34" charset="0"/>
              </a:rPr>
              <a:t>Copyright © 2025 by Boston Consulting Group. All rights reserved.</a:t>
            </a:r>
          </a:p>
        </p:txBody>
      </p:sp>
      <p:sp>
        <p:nvSpPr>
          <p:cNvPr id="8" name="Rectangle 7"/>
          <p:cNvSpPr/>
          <p:nvPr userDrawn="1"/>
        </p:nvSpPr>
        <p:spPr bwMode="white">
          <a:xfrm>
            <a:off x="1284743" y="1428131"/>
            <a:ext cx="947672" cy="947672"/>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Trebuchet MS" panose="020B0603020202020204" pitchFamily="34" charset="0"/>
              <a:ea typeface="Meiryo UI" panose="020B0604030504040204" pitchFamily="50" charset="-128"/>
              <a:sym typeface="Trebuchet MS" panose="020B0603020202020204" pitchFamily="34" charset="0"/>
            </a:endParaRPr>
          </a:p>
        </p:txBody>
      </p:sp>
      <p:sp>
        <p:nvSpPr>
          <p:cNvPr id="10" name="Rectangle 9"/>
          <p:cNvSpPr/>
          <p:nvPr userDrawn="1"/>
        </p:nvSpPr>
        <p:spPr>
          <a:xfrm>
            <a:off x="1285200" y="2667600"/>
            <a:ext cx="9619200" cy="3200400"/>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a:solidFill>
                <a:prstClr val="white"/>
              </a:solidFill>
              <a:latin typeface="Trebuchet MS" panose="020B0603020202020204" pitchFamily="34" charset="0"/>
              <a:ea typeface="Meiryo UI" panose="020B0604030504040204" pitchFamily="50" charset="-128"/>
            </a:endParaRPr>
          </a:p>
        </p:txBody>
      </p:sp>
    </p:spTree>
    <p:extLst>
      <p:ext uri="{BB962C8B-B14F-4D97-AF65-F5344CB8AC3E}">
        <p14:creationId xmlns:p14="http://schemas.microsoft.com/office/powerpoint/2010/main" val="15327151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0257295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Trebuchet MS" panose="020B0603020202020204" pitchFamily="34" charset="0"/>
                <a:ea typeface="Meiryo UI" panose="020B0604030504040204" pitchFamily="50" charset="-128"/>
                <a:sym typeface="Trebuchet MS" panose="020B0603020202020204" pitchFamily="34" charset="0"/>
              </a:rPr>
              <a:t>Copyright © 2025 by Boston Consulting Group. All rights reserved.</a:t>
            </a:r>
          </a:p>
        </p:txBody>
      </p:sp>
      <p:sp>
        <p:nvSpPr>
          <p:cNvPr id="7"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a:solidFill>
                  <a:schemeClr val="accent4"/>
                </a:solidFill>
                <a:ea typeface="Meiryo UI" panose="020B0604030504040204" pitchFamily="50" charset="-128"/>
              </a:rPr>
              <a:t>Agenda</a:t>
            </a:r>
          </a:p>
        </p:txBody>
      </p:sp>
      <p:cxnSp>
        <p:nvCxnSpPr>
          <p:cNvPr id="9" name="Straight Connector 8"/>
          <p:cNvCxnSpPr/>
          <p:nvPr userDrawn="1"/>
        </p:nvCxnSpPr>
        <p:spPr bwMode="white">
          <a:xfrm>
            <a:off x="618898" y="1206000"/>
            <a:ext cx="11576304" cy="0"/>
          </a:xfrm>
          <a:prstGeom prst="line">
            <a:avLst/>
          </a:prstGeom>
          <a:ln w="9525" cmpd="sng">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88531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80135550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eiryo UI" panose="020B0604030504040204" pitchFamily="50" charset="-128"/>
              <a:sym typeface="Trebuchet MS" panose="020B0603020202020204" pitchFamily="34" charset="0"/>
            </a:endParaRPr>
          </a:p>
        </p:txBody>
      </p:sp>
      <p:sp>
        <p:nvSpPr>
          <p:cNvPr id="2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eiryo UI" panose="020B0604030504040204" pitchFamily="50" charset="-128"/>
                <a:sym typeface="Trebuchet MS" panose="020B0603020202020204" pitchFamily="34" charset="0"/>
              </a:rPr>
              <a:t>Copyright © 2025 by Boston Consulting Group. All rights reserved.</a:t>
            </a:r>
          </a:p>
        </p:txBody>
      </p:sp>
      <p:sp>
        <p:nvSpPr>
          <p:cNvPr id="28" name="TextBox 2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eiryo UI" panose="020B0604030504040204" pitchFamily="50" charset="-128"/>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eiryo UI" panose="020B0604030504040204" pitchFamily="50" charset="-128"/>
              <a:cs typeface="+mn-cs"/>
              <a:sym typeface="Trebuchet MS" panose="020B0603020202020204" pitchFamily="34" charset="0"/>
            </a:endParaRPr>
          </a:p>
        </p:txBody>
      </p:sp>
      <p:sp>
        <p:nvSpPr>
          <p:cNvPr id="10" name="TextBox 9"/>
          <p:cNvSpPr txBox="1"/>
          <p:nvPr userDrawn="1"/>
        </p:nvSpPr>
        <p:spPr>
          <a:xfrm>
            <a:off x="630000" y="3262145"/>
            <a:ext cx="1161047" cy="332399"/>
          </a:xfrm>
          <a:prstGeom prst="rect">
            <a:avLst/>
          </a:prstGeom>
          <a:noFill/>
        </p:spPr>
        <p:txBody>
          <a:bodyPr wrap="square" lIns="0" tIns="0" rIns="0" bIns="0" rtlCol="0" anchor="t">
            <a:spAutoFit/>
          </a:bodyPr>
          <a:lstStyle/>
          <a:p>
            <a:pPr>
              <a:lnSpc>
                <a:spcPct val="90000"/>
              </a:lnSpc>
              <a:spcAft>
                <a:spcPts val="600"/>
              </a:spcAft>
            </a:pPr>
            <a:r>
              <a:rPr lang="en-US" sz="2400">
                <a:solidFill>
                  <a:schemeClr val="bg1"/>
                </a:solidFill>
                <a:ea typeface="Meiryo UI" panose="020B0604030504040204" pitchFamily="50" charset="-128"/>
              </a:rPr>
              <a:t>Agenda</a:t>
            </a:r>
          </a:p>
        </p:txBody>
      </p:sp>
    </p:spTree>
    <p:extLst>
      <p:ext uri="{BB962C8B-B14F-4D97-AF65-F5344CB8AC3E}">
        <p14:creationId xmlns:p14="http://schemas.microsoft.com/office/powerpoint/2010/main" val="4160179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62363441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Trebuchet MS" panose="020B0603020202020204" pitchFamily="34" charset="0"/>
              <a:ea typeface="Meiryo UI" panose="020B0604030504040204" pitchFamily="50" charset="-128"/>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Trebuchet MS" panose="020B0603020202020204" pitchFamily="34" charset="0"/>
              <a:ea typeface="Meiryo UI" panose="020B0604030504040204" pitchFamily="50" charset="-128"/>
              <a:sym typeface="Trebuchet MS" panose="020B0603020202020204" pitchFamily="34" charset="0"/>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a:solidFill>
                  <a:schemeClr val="tx2"/>
                </a:solidFill>
                <a:latin typeface="Trebuchet MS" panose="020B0603020202020204" pitchFamily="34" charset="0"/>
                <a:ea typeface="Meiryo UI" panose="020B0604030504040204" pitchFamily="50" charset="-128"/>
                <a:sym typeface="Trebuchet MS" panose="020B0603020202020204" pitchFamily="34" charset="0"/>
              </a:rPr>
              <a:t>Table of contents</a:t>
            </a:r>
          </a:p>
        </p:txBody>
      </p:sp>
      <p:sp>
        <p:nvSpPr>
          <p:cNvPr id="24"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Trebuchet MS" panose="020B0603020202020204" pitchFamily="34" charset="0"/>
                <a:ea typeface="Meiryo UI" panose="020B0604030504040204" pitchFamily="50" charset="-128"/>
                <a:sym typeface="Trebuchet MS" panose="020B0603020202020204" pitchFamily="34" charset="0"/>
              </a:rPr>
              <a:t>Copyright © 2025 by Boston Consulting Group. All rights reserved.</a:t>
            </a:r>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Trebuchet MS" panose="020B0603020202020204" pitchFamily="34" charset="0"/>
                <a:ea typeface="Meiryo UI" panose="020B0604030504040204" pitchFamily="50" charset="-128"/>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Trebuchet MS" panose="020B0603020202020204" pitchFamily="34" charset="0"/>
              <a:ea typeface="Meiryo UI" panose="020B0604030504040204" pitchFamily="50" charset="-128"/>
              <a:cs typeface="+mn-cs"/>
              <a:sym typeface="Trebuchet MS" panose="020B0603020202020204" pitchFamily="34" charset="0"/>
            </a:endParaRPr>
          </a:p>
        </p:txBody>
      </p:sp>
      <p:pic>
        <p:nvPicPr>
          <p:cNvPr id="9" name="Picture 8"/>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34578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17705A85-8082-765E-9CE0-4B5155086D9B}"/>
              </a:ext>
            </a:extLst>
          </p:cNvPr>
          <p:cNvGraphicFramePr>
            <a:graphicFrameLocks noChangeAspect="1"/>
          </p:cNvGraphicFramePr>
          <p:nvPr userDrawn="1">
            <p:custDataLst>
              <p:tags r:id="rId1"/>
            </p:custDataLst>
            <p:extLst>
              <p:ext uri="{D42A27DB-BD31-4B8C-83A1-F6EECF244321}">
                <p14:modId xmlns:p14="http://schemas.microsoft.com/office/powerpoint/2010/main" val="19412273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4" imgH="486" progId="TCLayout.ActiveDocument.1">
                  <p:embed/>
                </p:oleObj>
              </mc:Choice>
              <mc:Fallback>
                <p:oleObj name="think-cell Slide" r:id="rId3" imgW="484" imgH="486" progId="TCLayout.ActiveDocument.1">
                  <p:embed/>
                  <p:pic>
                    <p:nvPicPr>
                      <p:cNvPr id="8" name="think-cell data - do not delete" hidden="1">
                        <a:extLst>
                          <a:ext uri="{FF2B5EF4-FFF2-40B4-BE49-F238E27FC236}">
                            <a16:creationId xmlns:a16="http://schemas.microsoft.com/office/drawing/2014/main" id="{17705A85-8082-765E-9CE0-4B5155086D9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7286958-D78A-4899-49D2-0A0F00C6214F}"/>
              </a:ext>
            </a:extLst>
          </p:cNvPr>
          <p:cNvSpPr>
            <a:spLocks noGrp="1"/>
          </p:cNvSpPr>
          <p:nvPr>
            <p:ph type="title"/>
          </p:nvPr>
        </p:nvSpPr>
        <p:spPr/>
        <p:txBody>
          <a:bodyPr vert="horz"/>
          <a:lstStyle>
            <a:lvl1pPr>
              <a:defRPr>
                <a:ea typeface="Meiryo UI" panose="020B0604030504040204" pitchFamily="50" charset="-128"/>
              </a:defRPr>
            </a:lvl1pPr>
          </a:lstStyle>
          <a:p>
            <a:r>
              <a:rPr lang="en-US"/>
              <a:t>Click to edit Master title style</a:t>
            </a:r>
          </a:p>
        </p:txBody>
      </p:sp>
      <p:sp>
        <p:nvSpPr>
          <p:cNvPr id="3" name="Content Placeholder 2">
            <a:extLst>
              <a:ext uri="{FF2B5EF4-FFF2-40B4-BE49-F238E27FC236}">
                <a16:creationId xmlns:a16="http://schemas.microsoft.com/office/drawing/2014/main" id="{7326D3A4-88E6-1405-A825-5BD3411227C9}"/>
              </a:ext>
            </a:extLst>
          </p:cNvPr>
          <p:cNvSpPr>
            <a:spLocks noGrp="1"/>
          </p:cNvSpPr>
          <p:nvPr>
            <p:ph idx="1"/>
          </p:nvPr>
        </p:nvSpPr>
        <p:spPr/>
        <p:txBody>
          <a:bodyPr/>
          <a:lstStyle>
            <a:lvl1pPr>
              <a:defRPr>
                <a:ea typeface="Meiryo UI" panose="020B0604030504040204" pitchFamily="50" charset="-128"/>
              </a:defRPr>
            </a:lvl1pPr>
            <a:lvl2pPr>
              <a:defRPr>
                <a:ea typeface="Meiryo UI" panose="020B0604030504040204" pitchFamily="50" charset="-128"/>
              </a:defRPr>
            </a:lvl2pPr>
            <a:lvl3pPr>
              <a:defRPr>
                <a:ea typeface="Meiryo UI" panose="020B0604030504040204" pitchFamily="50" charset="-128"/>
              </a:defRPr>
            </a:lvl3pPr>
            <a:lvl4pPr>
              <a:defRPr>
                <a:ea typeface="Meiryo UI" panose="020B0604030504040204" pitchFamily="50" charset="-128"/>
              </a:defRPr>
            </a:lvl4pPr>
            <a:lvl5pPr>
              <a:defRPr>
                <a:ea typeface="Meiryo UI" panose="020B0604030504040204" pitchFamily="50" charset="-128"/>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9469F6-ECB5-55B3-DE85-131F06127BF8}"/>
              </a:ext>
            </a:extLst>
          </p:cNvPr>
          <p:cNvSpPr>
            <a:spLocks noGrp="1"/>
          </p:cNvSpPr>
          <p:nvPr>
            <p:ph type="dt" sz="half" idx="10"/>
          </p:nvPr>
        </p:nvSpPr>
        <p:spPr/>
        <p:txBody>
          <a:bodyPr/>
          <a:lstStyle>
            <a:lvl1pPr>
              <a:defRPr>
                <a:ea typeface="Meiryo UI" panose="020B0604030504040204" pitchFamily="50" charset="-128"/>
              </a:defRPr>
            </a:lvl1pPr>
          </a:lstStyle>
          <a:p>
            <a:fld id="{F433DAFA-91E5-5041-8A6F-F1954D78DFD6}" type="datetimeFigureOut">
              <a:rPr lang="en-US" smtClean="0"/>
              <a:pPr/>
              <a:t>6/22/2025</a:t>
            </a:fld>
            <a:endParaRPr lang="en-US"/>
          </a:p>
        </p:txBody>
      </p:sp>
      <p:sp>
        <p:nvSpPr>
          <p:cNvPr id="5" name="Footer Placeholder 4">
            <a:extLst>
              <a:ext uri="{FF2B5EF4-FFF2-40B4-BE49-F238E27FC236}">
                <a16:creationId xmlns:a16="http://schemas.microsoft.com/office/drawing/2014/main" id="{61778E1E-89E1-FD6B-61D9-E5363A474921}"/>
              </a:ext>
            </a:extLst>
          </p:cNvPr>
          <p:cNvSpPr>
            <a:spLocks noGrp="1"/>
          </p:cNvSpPr>
          <p:nvPr>
            <p:ph type="ftr" sz="quarter" idx="11"/>
          </p:nvPr>
        </p:nvSpPr>
        <p:spPr/>
        <p:txBody>
          <a:bodyPr/>
          <a:lstStyle>
            <a:lvl1pPr>
              <a:defRPr>
                <a:ea typeface="Meiryo UI" panose="020B0604030504040204" pitchFamily="50" charset="-128"/>
              </a:defRPr>
            </a:lvl1pPr>
          </a:lstStyle>
          <a:p>
            <a:endParaRPr lang="en-US"/>
          </a:p>
        </p:txBody>
      </p:sp>
      <p:sp>
        <p:nvSpPr>
          <p:cNvPr id="6" name="Slide Number Placeholder 5">
            <a:extLst>
              <a:ext uri="{FF2B5EF4-FFF2-40B4-BE49-F238E27FC236}">
                <a16:creationId xmlns:a16="http://schemas.microsoft.com/office/drawing/2014/main" id="{0A273657-82BE-4D2A-0305-36B5D0E48C77}"/>
              </a:ext>
            </a:extLst>
          </p:cNvPr>
          <p:cNvSpPr>
            <a:spLocks noGrp="1"/>
          </p:cNvSpPr>
          <p:nvPr>
            <p:ph type="sldNum" sz="quarter" idx="12"/>
          </p:nvPr>
        </p:nvSpPr>
        <p:spPr/>
        <p:txBody>
          <a:bodyPr/>
          <a:lstStyle>
            <a:lvl1pPr>
              <a:defRPr>
                <a:ea typeface="Meiryo UI" panose="020B0604030504040204" pitchFamily="50" charset="-128"/>
              </a:defRPr>
            </a:lvl1pPr>
          </a:lstStyle>
          <a:p>
            <a:fld id="{18056B8F-DFAE-E646-BC01-203891103107}" type="slidenum">
              <a:rPr lang="en-US" smtClean="0"/>
              <a:pPr/>
              <a:t>‹#›</a:t>
            </a:fld>
            <a:endParaRPr lang="en-US"/>
          </a:p>
        </p:txBody>
      </p:sp>
    </p:spTree>
    <p:extLst>
      <p:ext uri="{BB962C8B-B14F-4D97-AF65-F5344CB8AC3E}">
        <p14:creationId xmlns:p14="http://schemas.microsoft.com/office/powerpoint/2010/main" val="3509690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60262557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Trebuchet MS" panose="020B0603020202020204" pitchFamily="34" charset="0"/>
                <a:ea typeface="Meiryo UI" panose="020B0604030504040204" pitchFamily="50" charset="-128"/>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Trebuchet MS" panose="020B0603020202020204" pitchFamily="34" charset="0"/>
              <a:ea typeface="Meiryo UI" panose="020B0604030504040204" pitchFamily="50" charset="-128"/>
              <a:cs typeface="+mn-cs"/>
              <a:sym typeface="Trebuchet MS" panose="020B0603020202020204" pitchFamily="34" charset="0"/>
            </a:endParaRPr>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Trebuchet MS" panose="020B0603020202020204" pitchFamily="34" charset="0"/>
                <a:ea typeface="Meiryo UI" panose="020B0604030504040204" pitchFamily="50" charset="-128"/>
                <a:sym typeface="Trebuchet MS" panose="020B0603020202020204" pitchFamily="34" charset="0"/>
              </a:rPr>
              <a:t>Copyright © 2024 by Boston Consulting Group. All rights reserved.</a:t>
            </a:r>
          </a:p>
        </p:txBody>
      </p:sp>
      <p:sp>
        <p:nvSpPr>
          <p:cNvPr id="11" name="Rectangle 10"/>
          <p:cNvSpPr/>
          <p:nvPr userDrawn="1"/>
        </p:nvSpPr>
        <p:spPr bwMode="invGray">
          <a:xfrm>
            <a:off x="1388145" y="4691187"/>
            <a:ext cx="929337" cy="995874"/>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a:solidFill>
                <a:prstClr val="white"/>
              </a:solidFill>
              <a:latin typeface="Trebuchet MS" panose="020B0603020202020204" pitchFamily="34" charset="0"/>
              <a:ea typeface="Meiryo UI" panose="020B0604030504040204" pitchFamily="50" charset="-128"/>
            </a:endParaRPr>
          </a:p>
        </p:txBody>
      </p:sp>
      <p:sp>
        <p:nvSpPr>
          <p:cNvPr id="12" name="Rectangle 11"/>
          <p:cNvSpPr/>
          <p:nvPr userDrawn="1">
            <p:custDataLst>
              <p:tags r:id="rId2"/>
            </p:custDataLst>
          </p:nvPr>
        </p:nvSpPr>
        <p:spPr>
          <a:xfrm>
            <a:off x="2509482" y="4691187"/>
            <a:ext cx="1570152" cy="1468176"/>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a:solidFill>
                <a:srgbClr val="FFFFFF"/>
              </a:solidFill>
              <a:latin typeface="Trebuchet MS" panose="020B0603020202020204" pitchFamily="34" charset="0"/>
              <a:ea typeface="Meiryo UI" panose="020B0604030504040204" pitchFamily="50" charset="-128"/>
            </a:endParaRPr>
          </a:p>
        </p:txBody>
      </p:sp>
      <p:sp>
        <p:nvSpPr>
          <p:cNvPr id="2" name="TextBox 1"/>
          <p:cNvSpPr txBox="1"/>
          <p:nvPr userDrawn="1"/>
        </p:nvSpPr>
        <p:spPr>
          <a:xfrm>
            <a:off x="630000" y="907199"/>
            <a:ext cx="3448800" cy="1220467"/>
          </a:xfrm>
          <a:prstGeom prst="rect">
            <a:avLst/>
          </a:prstGeom>
          <a:noFill/>
          <a:ln>
            <a:solidFill>
              <a:schemeClr val="bg1"/>
            </a:solidFill>
          </a:ln>
        </p:spPr>
        <p:txBody>
          <a:bodyPr wrap="square" lIns="612000" tIns="468000" rIns="0" bIns="0" rtlCol="0" anchor="t">
            <a:spAutoFit/>
          </a:bodyPr>
          <a:lstStyle/>
          <a:p>
            <a:pPr>
              <a:lnSpc>
                <a:spcPct val="90000"/>
              </a:lnSpc>
              <a:spcAft>
                <a:spcPts val="600"/>
              </a:spcAft>
            </a:pPr>
            <a:endParaRPr lang="en-US" sz="5400">
              <a:solidFill>
                <a:schemeClr val="bg1"/>
              </a:solidFill>
              <a:ea typeface="Meiryo UI" panose="020B0604030504040204" pitchFamily="50" charset="-128"/>
            </a:endParaRPr>
          </a:p>
        </p:txBody>
      </p:sp>
      <p:sp>
        <p:nvSpPr>
          <p:cNvPr id="10" name="TextBox 1"/>
          <p:cNvSpPr txBox="1"/>
          <p:nvPr userDrawn="1"/>
        </p:nvSpPr>
        <p:spPr>
          <a:xfrm>
            <a:off x="1109949" y="1115416"/>
            <a:ext cx="2488182" cy="896399"/>
          </a:xfrm>
          <a:prstGeom prst="rect">
            <a:avLst/>
          </a:prstGeom>
          <a:noFill/>
        </p:spPr>
        <p:txBody>
          <a:bodyPr wrap="none" rtlCol="0">
            <a:spAutoFit/>
          </a:bodyPr>
          <a:lstStyle/>
          <a:p>
            <a:pPr algn="ctr" fontAlgn="auto">
              <a:lnSpc>
                <a:spcPct val="95000"/>
              </a:lnSpc>
              <a:spcBef>
                <a:spcPts val="0"/>
              </a:spcBef>
              <a:spcAft>
                <a:spcPts val="0"/>
              </a:spcAft>
            </a:pPr>
            <a:r>
              <a:rPr lang="en-US" sz="5400">
                <a:solidFill>
                  <a:schemeClr val="bg1"/>
                </a:solidFill>
                <a:latin typeface="+mj-lt"/>
                <a:ea typeface="Meiryo UI" panose="020B0604030504040204" pitchFamily="50" charset="-128"/>
              </a:rPr>
              <a:t>Agenda</a:t>
            </a:r>
          </a:p>
        </p:txBody>
      </p:sp>
    </p:spTree>
    <p:extLst>
      <p:ext uri="{BB962C8B-B14F-4D97-AF65-F5344CB8AC3E}">
        <p14:creationId xmlns:p14="http://schemas.microsoft.com/office/powerpoint/2010/main" val="42058184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1_D. Title and text">
    <p:spTree>
      <p:nvGrpSpPr>
        <p:cNvPr id="1" name=""/>
        <p:cNvGrpSpPr/>
        <p:nvPr/>
      </p:nvGrpSpPr>
      <p:grpSpPr>
        <a:xfrm>
          <a:off x="0" y="0"/>
          <a:ext cx="0" cy="0"/>
          <a:chOff x="0" y="0"/>
          <a:chExt cx="0" cy="0"/>
        </a:xfrm>
      </p:grpSpPr>
      <p:graphicFrame>
        <p:nvGraphicFramePr>
          <p:cNvPr id="4" name="オブジェクト 3" hidden="1">
            <a:extLst>
              <a:ext uri="{FF2B5EF4-FFF2-40B4-BE49-F238E27FC236}">
                <a16:creationId xmlns:a16="http://schemas.microsoft.com/office/drawing/2014/main" id="{B15E64CF-6881-B913-3654-49CE49CD0E39}"/>
              </a:ext>
            </a:extLst>
          </p:cNvPr>
          <p:cNvGraphicFramePr>
            <a:graphicFrameLocks noChangeAspect="1"/>
          </p:cNvGraphicFramePr>
          <p:nvPr userDrawn="1">
            <p:custDataLst>
              <p:tags r:id="rId1"/>
            </p:custDataLst>
            <p:extLst>
              <p:ext uri="{D42A27DB-BD31-4B8C-83A1-F6EECF244321}">
                <p14:modId xmlns:p14="http://schemas.microsoft.com/office/powerpoint/2010/main" val="2889906336"/>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4" name="オブジェクト 3" hidden="1">
                        <a:extLst>
                          <a:ext uri="{FF2B5EF4-FFF2-40B4-BE49-F238E27FC236}">
                            <a16:creationId xmlns:a16="http://schemas.microsoft.com/office/drawing/2014/main" id="{B15E64CF-6881-B913-3654-49CE49CD0E39}"/>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6" name="タイトル 1"/>
          <p:cNvSpPr>
            <a:spLocks noGrp="1"/>
          </p:cNvSpPr>
          <p:nvPr>
            <p:ph type="title" hasCustomPrompt="1"/>
          </p:nvPr>
        </p:nvSpPr>
        <p:spPr>
          <a:xfrm>
            <a:off x="628799" y="566132"/>
            <a:ext cx="10934402" cy="332399"/>
          </a:xfrm>
          <a:prstGeom prst="rect">
            <a:avLst/>
          </a:prstGeom>
          <a:noFill/>
        </p:spPr>
        <p:txBody>
          <a:bodyPr vert="horz" lIns="0" tIns="0" rIns="0" bIns="0" anchor="t">
            <a:noAutofit/>
          </a:bodyPr>
          <a:lstStyle>
            <a:lvl1pPr>
              <a:lnSpc>
                <a:spcPct val="90000"/>
              </a:lnSpc>
              <a:defRPr sz="2400" b="0">
                <a:solidFill>
                  <a:schemeClr val="tx2"/>
                </a:solidFill>
                <a:latin typeface="Arial" panose="020B0604020202020204" pitchFamily="34" charset="0"/>
                <a:ea typeface="Meiryo UI" panose="020B0604030504040204" pitchFamily="50" charset="-128"/>
                <a:cs typeface="Arial" panose="020B0604020202020204" pitchFamily="34" charset="0"/>
              </a:defRPr>
            </a:lvl1pPr>
          </a:lstStyle>
          <a:p>
            <a:r>
              <a:rPr lang="en-US" altLang="ja-JP"/>
              <a:t>Click to add title</a:t>
            </a:r>
            <a:endParaRPr kumimoji="1" lang="ja-JP" altLang="en-US"/>
          </a:p>
        </p:txBody>
      </p:sp>
      <p:sp>
        <p:nvSpPr>
          <p:cNvPr id="12" name="テキスト プレースホルダー 15"/>
          <p:cNvSpPr>
            <a:spLocks noGrp="1"/>
          </p:cNvSpPr>
          <p:nvPr>
            <p:ph type="body" sz="quarter" idx="12" hasCustomPrompt="1"/>
          </p:nvPr>
        </p:nvSpPr>
        <p:spPr>
          <a:xfrm>
            <a:off x="628801" y="2085628"/>
            <a:ext cx="10934401" cy="4072976"/>
          </a:xfrm>
          <a:prstGeom prst="rect">
            <a:avLst/>
          </a:prstGeom>
        </p:spPr>
        <p:txBody>
          <a:bodyPr lIns="0" tIns="0" rIns="0" bIns="0">
            <a:noAutofit/>
          </a:bodyPr>
          <a:lstStyle>
            <a:lvl1pPr marL="0" indent="0" defTabSz="357188">
              <a:lnSpc>
                <a:spcPct val="100000"/>
              </a:lnSpc>
              <a:spcBef>
                <a:spcPts val="0"/>
              </a:spcBef>
              <a:spcAft>
                <a:spcPts val="300"/>
              </a:spcAft>
              <a:buClr>
                <a:schemeClr val="tx1">
                  <a:lumMod val="50000"/>
                  <a:lumOff val="50000"/>
                </a:schemeClr>
              </a:buClr>
              <a:buFont typeface="Arial" panose="020B0604020202020204" pitchFamily="34" charset="0"/>
              <a:buNone/>
              <a:defRPr sz="2000" b="0">
                <a:solidFill>
                  <a:schemeClr val="tx1"/>
                </a:solidFill>
                <a:latin typeface="Arial" panose="020B0604020202020204" pitchFamily="34" charset="0"/>
                <a:ea typeface="Meiryo UI" panose="020B0604030504040204" pitchFamily="50" charset="-128"/>
                <a:cs typeface="Arial" panose="020B0604020202020204" pitchFamily="34" charset="0"/>
              </a:defRPr>
            </a:lvl1pPr>
            <a:lvl2pPr marL="630238" indent="-273050">
              <a:spcBef>
                <a:spcPts val="0"/>
              </a:spcBef>
              <a:spcAft>
                <a:spcPts val="300"/>
              </a:spcAft>
              <a:buClr>
                <a:schemeClr val="tx1">
                  <a:lumMod val="50000"/>
                  <a:lumOff val="50000"/>
                </a:schemeClr>
              </a:buClr>
              <a:defRPr>
                <a:ea typeface="Meiryo UI" panose="020B0604030504040204" pitchFamily="50" charset="-128"/>
              </a:defRPr>
            </a:lvl2pPr>
            <a:lvl3pPr marL="987425" indent="-274638">
              <a:spcBef>
                <a:spcPts val="0"/>
              </a:spcBef>
              <a:spcAft>
                <a:spcPts val="300"/>
              </a:spcAft>
              <a:buClr>
                <a:schemeClr val="tx1">
                  <a:lumMod val="50000"/>
                  <a:lumOff val="50000"/>
                </a:schemeClr>
              </a:buClr>
              <a:defRPr>
                <a:ea typeface="Meiryo UI" panose="020B0604030504040204" pitchFamily="50" charset="-128"/>
              </a:defRPr>
            </a:lvl3pPr>
            <a:lvl4pPr marL="1344613" indent="-265113">
              <a:spcBef>
                <a:spcPts val="0"/>
              </a:spcBef>
              <a:spcAft>
                <a:spcPts val="300"/>
              </a:spcAft>
              <a:buClr>
                <a:schemeClr val="tx1">
                  <a:lumMod val="50000"/>
                  <a:lumOff val="50000"/>
                </a:schemeClr>
              </a:buClr>
              <a:buFont typeface="Wingdings" panose="05000000000000000000" pitchFamily="2" charset="2"/>
              <a:buNone/>
              <a:defRPr>
                <a:ea typeface="Meiryo UI" panose="020B0604030504040204" pitchFamily="50" charset="-128"/>
              </a:defRPr>
            </a:lvl4pPr>
            <a:lvl5pPr>
              <a:defRPr>
                <a:ea typeface="Meiryo UI" panose="020B0604030504040204" pitchFamily="50" charset="-128"/>
              </a:defRPr>
            </a:lvl5pPr>
          </a:lstStyle>
          <a:p>
            <a:pPr marL="0" marR="0" lvl="0" indent="0" algn="l" defTabSz="914400" rtl="0" eaLnBrk="1" fontAlgn="auto" latinLnBrk="0" hangingPunct="1">
              <a:lnSpc>
                <a:spcPct val="110000"/>
              </a:lnSpc>
              <a:spcBef>
                <a:spcPts val="600"/>
              </a:spcBef>
              <a:spcAft>
                <a:spcPts val="300"/>
              </a:spcAft>
              <a:buClrTx/>
              <a:buSzTx/>
              <a:buFont typeface="Arial" panose="020B0604020202020204" pitchFamily="34" charset="0"/>
              <a:buChar char="​"/>
              <a:tabLst/>
              <a:defRPr/>
            </a:pPr>
            <a:r>
              <a:rPr kumimoji="0" lang="en-US" altLang="ja-JP" sz="1200" b="0" i="0" u="none" strike="noStrike" kern="1200" cap="none" spc="0" normalizeH="0" baseline="0" noProof="0">
                <a:ln>
                  <a:noFill/>
                </a:ln>
                <a:solidFill>
                  <a:srgbClr val="000000"/>
                </a:solidFill>
                <a:effectLst/>
                <a:uLnTx/>
                <a:uFillTx/>
                <a:latin typeface="Arial"/>
                <a:ea typeface="+mn-ea"/>
                <a:cs typeface="+mn-cs"/>
                <a:sym typeface="+mn-lt"/>
              </a:rPr>
              <a:t>Edit Master text styles</a:t>
            </a:r>
          </a:p>
          <a:p>
            <a:pPr marL="284400" marR="0" lvl="1" indent="-172800" algn="l" defTabSz="914400" rtl="0" eaLnBrk="1" fontAlgn="auto" latinLnBrk="0" hangingPunct="1">
              <a:lnSpc>
                <a:spcPct val="90000"/>
              </a:lnSpc>
              <a:spcBef>
                <a:spcPts val="0"/>
              </a:spcBef>
              <a:spcAft>
                <a:spcPts val="300"/>
              </a:spcAft>
              <a:buClr>
                <a:srgbClr val="006EBA"/>
              </a:buClr>
              <a:buSzTx/>
              <a:buFont typeface="Arial" panose="020B0604020202020204" pitchFamily="34" charset="0"/>
              <a:buChar char="•"/>
              <a:tabLst/>
              <a:defRPr/>
            </a:pPr>
            <a:r>
              <a:rPr kumimoji="0" lang="en-US" altLang="ja-JP" sz="1200" b="0" i="0" u="none" strike="noStrike" kern="1200" cap="none" spc="0" normalizeH="0" baseline="0" noProof="0">
                <a:ln>
                  <a:noFill/>
                </a:ln>
                <a:solidFill>
                  <a:srgbClr val="000000"/>
                </a:solidFill>
                <a:effectLst/>
                <a:uLnTx/>
                <a:uFillTx/>
                <a:latin typeface="Arial"/>
                <a:ea typeface="+mn-ea"/>
                <a:cs typeface="+mn-cs"/>
                <a:sym typeface="+mn-lt"/>
              </a:rPr>
              <a:t>Second level</a:t>
            </a:r>
          </a:p>
          <a:p>
            <a:pPr marL="511200" marR="0" lvl="2" indent="-165600" algn="l" defTabSz="914400" rtl="0" eaLnBrk="1" fontAlgn="auto" latinLnBrk="0" hangingPunct="1">
              <a:lnSpc>
                <a:spcPct val="90000"/>
              </a:lnSpc>
              <a:spcBef>
                <a:spcPts val="0"/>
              </a:spcBef>
              <a:spcAft>
                <a:spcPts val="300"/>
              </a:spcAft>
              <a:buClr>
                <a:srgbClr val="006EBA"/>
              </a:buClr>
              <a:buSzTx/>
              <a:buFont typeface="Trebuchet MS" panose="020B0603020202020204" pitchFamily="34" charset="0"/>
              <a:buChar char="–"/>
              <a:tabLst/>
              <a:defRPr/>
            </a:pPr>
            <a:r>
              <a:rPr kumimoji="0" lang="en-US" altLang="ja-JP" sz="1200" b="0" i="0" u="none" strike="noStrike" kern="1200" cap="none" spc="0" normalizeH="0" baseline="0" noProof="0">
                <a:ln>
                  <a:noFill/>
                </a:ln>
                <a:solidFill>
                  <a:srgbClr val="000000"/>
                </a:solidFill>
                <a:effectLst/>
                <a:uLnTx/>
                <a:uFillTx/>
                <a:latin typeface="Arial"/>
                <a:ea typeface="+mn-ea"/>
                <a:cs typeface="+mn-cs"/>
                <a:sym typeface="+mn-lt"/>
              </a:rPr>
              <a:t>Third level</a:t>
            </a:r>
          </a:p>
          <a:p>
            <a:pPr marL="0" marR="0" lvl="3" indent="0" algn="l" defTabSz="914400" rtl="0" eaLnBrk="1" fontAlgn="auto" latinLnBrk="0" hangingPunct="1">
              <a:lnSpc>
                <a:spcPct val="110000"/>
              </a:lnSpc>
              <a:spcBef>
                <a:spcPts val="300"/>
              </a:spcBef>
              <a:spcAft>
                <a:spcPts val="300"/>
              </a:spcAft>
              <a:buClr>
                <a:srgbClr val="006EBA"/>
              </a:buClr>
              <a:buSzTx/>
              <a:buFont typeface="Arial" panose="020B0604020202020204" pitchFamily="34" charset="0"/>
              <a:buChar char="​"/>
              <a:tabLst/>
              <a:defRPr/>
            </a:pPr>
            <a:r>
              <a:rPr kumimoji="0" lang="en-US" altLang="ja-JP" sz="1600" b="0" i="0" u="none" strike="noStrike" kern="1200" cap="none" spc="0" normalizeH="0" baseline="0" noProof="0">
                <a:ln>
                  <a:noFill/>
                </a:ln>
                <a:solidFill>
                  <a:srgbClr val="006EBA"/>
                </a:solidFill>
                <a:effectLst/>
                <a:uLnTx/>
                <a:uFillTx/>
                <a:latin typeface="Arial"/>
                <a:ea typeface="+mn-ea"/>
                <a:cs typeface="+mn-cs"/>
                <a:sym typeface="+mn-lt"/>
              </a:rPr>
              <a:t>Fourth level</a:t>
            </a:r>
          </a:p>
          <a:p>
            <a:pPr marL="0" marR="0" lvl="4" indent="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altLang="ja-JP" sz="1600" b="1" i="0" u="none" strike="noStrike" kern="1200" cap="none" spc="0" normalizeH="0" baseline="0" noProof="0">
                <a:ln>
                  <a:noFill/>
                </a:ln>
                <a:solidFill>
                  <a:srgbClr val="000000"/>
                </a:solidFill>
                <a:effectLst/>
                <a:uLnTx/>
                <a:uFillTx/>
                <a:latin typeface="Arial"/>
                <a:ea typeface="+mn-ea"/>
                <a:cs typeface="+mn-cs"/>
                <a:sym typeface="+mn-lt"/>
              </a:rPr>
              <a:t>Fifth level</a:t>
            </a:r>
          </a:p>
        </p:txBody>
      </p:sp>
      <p:pic>
        <p:nvPicPr>
          <p:cNvPr id="3" name="Picture 6" descr="Macintosh HD:Users:momatatakehiro:Desktop:PowerPoint:PowerPoint_new_横:format_en_01.jpg">
            <a:extLst>
              <a:ext uri="{FF2B5EF4-FFF2-40B4-BE49-F238E27FC236}">
                <a16:creationId xmlns:a16="http://schemas.microsoft.com/office/drawing/2014/main" id="{016597C0-E4DE-E7D6-3D21-C1E57AA4AFE8}"/>
              </a:ext>
            </a:extLst>
          </p:cNvPr>
          <p:cNvPicPr>
            <a:picLocks noChangeAspect="1" noChangeArrowheads="1"/>
          </p:cNvPicPr>
          <p:nvPr userDrawn="1"/>
        </p:nvPicPr>
        <p:blipFill rotWithShape="1">
          <a:blip r:embed="rId5" r:link="rId6">
            <a:extLst>
              <a:ext uri="{28A0092B-C50C-407E-A947-70E740481C1C}">
                <a14:useLocalDpi xmlns:a14="http://schemas.microsoft.com/office/drawing/2010/main" val="0"/>
              </a:ext>
            </a:extLst>
          </a:blip>
          <a:srcRect/>
          <a:stretch>
            <a:fillRect/>
          </a:stretch>
        </p:blipFill>
        <p:spPr bwMode="auto">
          <a:xfrm>
            <a:off x="0" y="0"/>
            <a:ext cx="50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図 12">
            <a:extLst>
              <a:ext uri="{FF2B5EF4-FFF2-40B4-BE49-F238E27FC236}">
                <a16:creationId xmlns:a16="http://schemas.microsoft.com/office/drawing/2014/main" id="{7F53E875-E0DD-5917-876E-99AFEF6DB415}"/>
              </a:ext>
            </a:extLst>
          </p:cNvPr>
          <p:cNvPicPr>
            <a:picLocks noChangeAspect="1"/>
          </p:cNvPicPr>
          <p:nvPr userDrawn="1"/>
        </p:nvPicPr>
        <p:blipFill>
          <a:blip r:embed="rId7"/>
          <a:stretch>
            <a:fillRect/>
          </a:stretch>
        </p:blipFill>
        <p:spPr>
          <a:xfrm>
            <a:off x="52933" y="81152"/>
            <a:ext cx="402133" cy="599791"/>
          </a:xfrm>
          <a:prstGeom prst="rect">
            <a:avLst/>
          </a:prstGeom>
        </p:spPr>
      </p:pic>
      <p:sp>
        <p:nvSpPr>
          <p:cNvPr id="16" name="TextBox 15">
            <a:extLst>
              <a:ext uri="{FF2B5EF4-FFF2-40B4-BE49-F238E27FC236}">
                <a16:creationId xmlns:a16="http://schemas.microsoft.com/office/drawing/2014/main" id="{A0B9A957-0B92-49F0-B898-AD2030ADE9A7}"/>
              </a:ext>
            </a:extLst>
          </p:cNvPr>
          <p:cNvSpPr txBox="1"/>
          <p:nvPr userDrawn="1"/>
        </p:nvSpPr>
        <p:spPr>
          <a:xfrm>
            <a:off x="11167872" y="6405036"/>
            <a:ext cx="381000" cy="153888"/>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0" lang="en-US" sz="1000" b="0" i="0" u="none" strike="noStrike" kern="1200" cap="none" spc="0" normalizeH="0" baseline="0" noProof="0" smtClean="0">
                <a:ln>
                  <a:noFill/>
                </a:ln>
                <a:solidFill>
                  <a:prstClr val="white">
                    <a:lumMod val="50000"/>
                  </a:prstClr>
                </a:solidFill>
                <a:effectLst/>
                <a:uLnTx/>
                <a:uFillTx/>
                <a:latin typeface="Arial"/>
                <a:ea typeface="Meiryo UI" panose="020B0604030504040204" pitchFamily="50" charset="-128"/>
                <a:cs typeface="+mn-cs"/>
                <a:sym typeface="+mn-lt"/>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white">
                  <a:lumMod val="50000"/>
                </a:prstClr>
              </a:solidFill>
              <a:effectLst/>
              <a:uLnTx/>
              <a:uFillTx/>
              <a:latin typeface="Arial"/>
              <a:ea typeface="Meiryo UI" panose="020B0604030504040204" pitchFamily="50" charset="-128"/>
              <a:cs typeface="+mn-cs"/>
              <a:sym typeface="+mn-lt"/>
            </a:endParaRPr>
          </a:p>
        </p:txBody>
      </p:sp>
    </p:spTree>
    <p:extLst>
      <p:ext uri="{BB962C8B-B14F-4D97-AF65-F5344CB8AC3E}">
        <p14:creationId xmlns:p14="http://schemas.microsoft.com/office/powerpoint/2010/main" val="895404452"/>
      </p:ext>
    </p:extLst>
  </p:cSld>
  <p:clrMapOvr>
    <a:masterClrMapping/>
  </p:clrMapOvr>
  <p:hf hdr="0" ftr="0" dt="0"/>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D. Tile only">
    <p:spTree>
      <p:nvGrpSpPr>
        <p:cNvPr id="1" name=""/>
        <p:cNvGrpSpPr/>
        <p:nvPr/>
      </p:nvGrpSpPr>
      <p:grpSpPr>
        <a:xfrm>
          <a:off x="0" y="0"/>
          <a:ext cx="0" cy="0"/>
          <a:chOff x="0" y="0"/>
          <a:chExt cx="0" cy="0"/>
        </a:xfrm>
      </p:grpSpPr>
      <p:graphicFrame>
        <p:nvGraphicFramePr>
          <p:cNvPr id="4" name="オブジェクト 3" hidden="1">
            <a:extLst>
              <a:ext uri="{FF2B5EF4-FFF2-40B4-BE49-F238E27FC236}">
                <a16:creationId xmlns:a16="http://schemas.microsoft.com/office/drawing/2014/main" id="{B15E64CF-6881-B913-3654-49CE49CD0E39}"/>
              </a:ext>
            </a:extLst>
          </p:cNvPr>
          <p:cNvGraphicFramePr>
            <a:graphicFrameLocks noChangeAspect="1"/>
          </p:cNvGraphicFramePr>
          <p:nvPr userDrawn="1">
            <p:custDataLst>
              <p:tags r:id="rId1"/>
            </p:custDataLst>
            <p:extLst>
              <p:ext uri="{D42A27DB-BD31-4B8C-83A1-F6EECF244321}">
                <p14:modId xmlns:p14="http://schemas.microsoft.com/office/powerpoint/2010/main" val="154221321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4" name="オブジェクト 3" hidden="1">
                        <a:extLst>
                          <a:ext uri="{FF2B5EF4-FFF2-40B4-BE49-F238E27FC236}">
                            <a16:creationId xmlns:a16="http://schemas.microsoft.com/office/drawing/2014/main" id="{B15E64CF-6881-B913-3654-49CE49CD0E39}"/>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6" name="タイトル 1"/>
          <p:cNvSpPr>
            <a:spLocks noGrp="1"/>
          </p:cNvSpPr>
          <p:nvPr>
            <p:ph type="title" hasCustomPrompt="1"/>
          </p:nvPr>
        </p:nvSpPr>
        <p:spPr>
          <a:xfrm>
            <a:off x="628799" y="566132"/>
            <a:ext cx="10934402" cy="332399"/>
          </a:xfrm>
          <a:prstGeom prst="rect">
            <a:avLst/>
          </a:prstGeom>
          <a:noFill/>
        </p:spPr>
        <p:txBody>
          <a:bodyPr vert="horz" lIns="0" tIns="0" rIns="0" bIns="0" anchor="t">
            <a:noAutofit/>
          </a:bodyPr>
          <a:lstStyle>
            <a:lvl1pPr>
              <a:lnSpc>
                <a:spcPct val="90000"/>
              </a:lnSpc>
              <a:defRPr sz="2400" b="0">
                <a:solidFill>
                  <a:schemeClr val="tx2"/>
                </a:solidFill>
                <a:latin typeface="Trebuchet MS" panose="020B0603020202020204" pitchFamily="34" charset="0"/>
                <a:ea typeface="Meiryo UI" panose="020B0604030504040204" pitchFamily="50" charset="-128"/>
                <a:cs typeface="Arial" panose="020B0604020202020204" pitchFamily="34" charset="0"/>
                <a:sym typeface="Trebuchet MS" panose="020B0603020202020204" pitchFamily="34" charset="0"/>
              </a:defRPr>
            </a:lvl1pPr>
          </a:lstStyle>
          <a:p>
            <a:r>
              <a:rPr lang="en-US" altLang="ja-JP"/>
              <a:t>Click to add title</a:t>
            </a:r>
            <a:endParaRPr kumimoji="1" lang="ja-JP" altLang="en-US"/>
          </a:p>
        </p:txBody>
      </p:sp>
      <p:pic>
        <p:nvPicPr>
          <p:cNvPr id="3" name="Picture 6" descr="Macintosh HD:Users:momatatakehiro:Desktop:PowerPoint:PowerPoint_new_横:format_en_01.jpg">
            <a:extLst>
              <a:ext uri="{FF2B5EF4-FFF2-40B4-BE49-F238E27FC236}">
                <a16:creationId xmlns:a16="http://schemas.microsoft.com/office/drawing/2014/main" id="{016597C0-E4DE-E7D6-3D21-C1E57AA4AFE8}"/>
              </a:ext>
            </a:extLst>
          </p:cNvPr>
          <p:cNvPicPr>
            <a:picLocks noChangeAspect="1" noChangeArrowheads="1"/>
          </p:cNvPicPr>
          <p:nvPr userDrawn="1"/>
        </p:nvPicPr>
        <p:blipFill rotWithShape="1">
          <a:blip r:embed="rId5" r:link="rId6">
            <a:extLst>
              <a:ext uri="{28A0092B-C50C-407E-A947-70E740481C1C}">
                <a14:useLocalDpi xmlns:a14="http://schemas.microsoft.com/office/drawing/2010/main" val="0"/>
              </a:ext>
            </a:extLst>
          </a:blip>
          <a:srcRect/>
          <a:stretch>
            <a:fillRect/>
          </a:stretch>
        </p:blipFill>
        <p:spPr bwMode="auto">
          <a:xfrm>
            <a:off x="0" y="0"/>
            <a:ext cx="50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図 12">
            <a:extLst>
              <a:ext uri="{FF2B5EF4-FFF2-40B4-BE49-F238E27FC236}">
                <a16:creationId xmlns:a16="http://schemas.microsoft.com/office/drawing/2014/main" id="{7F53E875-E0DD-5917-876E-99AFEF6DB415}"/>
              </a:ext>
            </a:extLst>
          </p:cNvPr>
          <p:cNvPicPr>
            <a:picLocks noChangeAspect="1"/>
          </p:cNvPicPr>
          <p:nvPr userDrawn="1"/>
        </p:nvPicPr>
        <p:blipFill>
          <a:blip r:embed="rId7"/>
          <a:stretch>
            <a:fillRect/>
          </a:stretch>
        </p:blipFill>
        <p:spPr>
          <a:xfrm>
            <a:off x="52933" y="81152"/>
            <a:ext cx="402133" cy="599791"/>
          </a:xfrm>
          <a:prstGeom prst="rect">
            <a:avLst/>
          </a:prstGeom>
        </p:spPr>
      </p:pic>
      <p:sp>
        <p:nvSpPr>
          <p:cNvPr id="18" name="TextBox 17">
            <a:extLst>
              <a:ext uri="{FF2B5EF4-FFF2-40B4-BE49-F238E27FC236}">
                <a16:creationId xmlns:a16="http://schemas.microsoft.com/office/drawing/2014/main" id="{367894A8-B5D6-4E91-8A92-F8518A2F7E80}"/>
              </a:ext>
            </a:extLst>
          </p:cNvPr>
          <p:cNvSpPr txBox="1"/>
          <p:nvPr userDrawn="1"/>
        </p:nvSpPr>
        <p:spPr>
          <a:xfrm>
            <a:off x="11167872" y="6405036"/>
            <a:ext cx="381000" cy="153888"/>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0" lang="en-US" sz="1000" b="0" i="0" u="none" strike="noStrike" kern="1200" cap="none" spc="0" normalizeH="0" baseline="0" noProof="0" smtClean="0">
                <a:ln>
                  <a:noFill/>
                </a:ln>
                <a:solidFill>
                  <a:prstClr val="white">
                    <a:lumMod val="50000"/>
                  </a:prstClr>
                </a:solidFill>
                <a:effectLst/>
                <a:uLnTx/>
                <a:uFillTx/>
                <a:latin typeface="Trebuchet MS" panose="020B0603020202020204" pitchFamily="34" charset="0"/>
                <a:ea typeface="Meiryo UI" panose="020B0604030504040204" pitchFamily="50" charset="-128"/>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white">
                  <a:lumMod val="50000"/>
                </a:prstClr>
              </a:solidFill>
              <a:effectLst/>
              <a:uLnTx/>
              <a:uFillTx/>
              <a:latin typeface="Trebuchet MS" panose="020B0603020202020204" pitchFamily="34" charset="0"/>
              <a:ea typeface="Meiryo UI" panose="020B0604030504040204" pitchFamily="50" charset="-128"/>
              <a:cs typeface="+mn-cs"/>
              <a:sym typeface="Trebuchet MS" panose="020B0603020202020204" pitchFamily="34" charset="0"/>
            </a:endParaRPr>
          </a:p>
        </p:txBody>
      </p:sp>
    </p:spTree>
    <p:extLst>
      <p:ext uri="{BB962C8B-B14F-4D97-AF65-F5344CB8AC3E}">
        <p14:creationId xmlns:p14="http://schemas.microsoft.com/office/powerpoint/2010/main" val="1260897798"/>
      </p:ext>
    </p:extLst>
  </p:cSld>
  <p:clrMapOvr>
    <a:masterClrMapping/>
  </p:clrMapOvr>
  <p:hf hdr="0" ftr="0" dt="0"/>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A94B8-12AE-645A-89FA-E0263CEDC74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5EA7670-1D4D-F06A-AD68-5028519DE0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C4AEB8D-4EB2-0755-138D-BB823ABF553F}"/>
              </a:ext>
            </a:extLst>
          </p:cNvPr>
          <p:cNvSpPr>
            <a:spLocks noGrp="1"/>
          </p:cNvSpPr>
          <p:nvPr>
            <p:ph type="dt" sz="half" idx="10"/>
          </p:nvPr>
        </p:nvSpPr>
        <p:spPr/>
        <p:txBody>
          <a:bodyPr/>
          <a:lstStyle/>
          <a:p>
            <a:fld id="{2A1BCA95-A725-45A3-8A59-C5EB2ACE4190}" type="datetime1">
              <a:rPr lang="en-US" smtClean="0"/>
              <a:t>6/22/2025</a:t>
            </a:fld>
            <a:endParaRPr lang="en-US"/>
          </a:p>
        </p:txBody>
      </p:sp>
      <p:sp>
        <p:nvSpPr>
          <p:cNvPr id="5" name="Footer Placeholder 4">
            <a:extLst>
              <a:ext uri="{FF2B5EF4-FFF2-40B4-BE49-F238E27FC236}">
                <a16:creationId xmlns:a16="http://schemas.microsoft.com/office/drawing/2014/main" id="{C5C6997E-082F-48AA-30AA-5D4C7B28AB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C0E069-339B-FD81-B64D-80DE7274DEC2}"/>
              </a:ext>
            </a:extLst>
          </p:cNvPr>
          <p:cNvSpPr>
            <a:spLocks noGrp="1"/>
          </p:cNvSpPr>
          <p:nvPr>
            <p:ph type="sldNum" sz="quarter" idx="12"/>
          </p:nvPr>
        </p:nvSpPr>
        <p:spPr/>
        <p:txBody>
          <a:bodyPr/>
          <a:lstStyle/>
          <a:p>
            <a:fld id="{77C61476-8A35-4B46-AE1F-AEB8558ADE59}" type="slidenum">
              <a:rPr lang="en-US" smtClean="0"/>
              <a:t>‹#›</a:t>
            </a:fld>
            <a:endParaRPr lang="en-US"/>
          </a:p>
        </p:txBody>
      </p:sp>
      <p:sp>
        <p:nvSpPr>
          <p:cNvPr id="7" name="Slide Number Placeholder 5">
            <a:extLst>
              <a:ext uri="{FF2B5EF4-FFF2-40B4-BE49-F238E27FC236}">
                <a16:creationId xmlns:a16="http://schemas.microsoft.com/office/drawing/2014/main" id="{4EA30820-A9C0-539D-6DD0-5E2F3CAB196F}"/>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7C61476-8A35-4B46-AE1F-AEB8558ADE59}" type="slidenum">
              <a:rPr lang="en-US" smtClean="0"/>
              <a:pPr/>
              <a:t>‹#›</a:t>
            </a:fld>
            <a:endParaRPr lang="en-US"/>
          </a:p>
        </p:txBody>
      </p:sp>
    </p:spTree>
    <p:extLst>
      <p:ext uri="{BB962C8B-B14F-4D97-AF65-F5344CB8AC3E}">
        <p14:creationId xmlns:p14="http://schemas.microsoft.com/office/powerpoint/2010/main" val="26087165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399AC-9BF4-764F-C239-C5ED8801B7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1C9D32-7D0F-473F-9C76-B45DE3AA191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1D1A05-9D69-4B39-6476-6AE3A5B66CE3}"/>
              </a:ext>
            </a:extLst>
          </p:cNvPr>
          <p:cNvSpPr>
            <a:spLocks noGrp="1"/>
          </p:cNvSpPr>
          <p:nvPr>
            <p:ph type="dt" sz="half" idx="10"/>
          </p:nvPr>
        </p:nvSpPr>
        <p:spPr/>
        <p:txBody>
          <a:bodyPr/>
          <a:lstStyle/>
          <a:p>
            <a:fld id="{5C2A350D-882E-42CD-85A9-AD24AEACB7C8}" type="datetime1">
              <a:rPr lang="en-US" smtClean="0"/>
              <a:t>6/22/2025</a:t>
            </a:fld>
            <a:endParaRPr lang="en-US"/>
          </a:p>
        </p:txBody>
      </p:sp>
      <p:sp>
        <p:nvSpPr>
          <p:cNvPr id="5" name="Footer Placeholder 4">
            <a:extLst>
              <a:ext uri="{FF2B5EF4-FFF2-40B4-BE49-F238E27FC236}">
                <a16:creationId xmlns:a16="http://schemas.microsoft.com/office/drawing/2014/main" id="{DCA8A02F-2395-D1AF-53DE-C34BA06573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272AB5-5193-C25A-5BCD-085AD0153847}"/>
              </a:ext>
            </a:extLst>
          </p:cNvPr>
          <p:cNvSpPr>
            <a:spLocks noGrp="1"/>
          </p:cNvSpPr>
          <p:nvPr>
            <p:ph type="sldNum" sz="quarter" idx="12"/>
          </p:nvPr>
        </p:nvSpPr>
        <p:spPr/>
        <p:txBody>
          <a:bodyPr/>
          <a:lstStyle/>
          <a:p>
            <a:fld id="{77C61476-8A35-4B46-AE1F-AEB8558ADE59}" type="slidenum">
              <a:rPr lang="en-US" smtClean="0"/>
              <a:t>‹#›</a:t>
            </a:fld>
            <a:endParaRPr lang="en-US"/>
          </a:p>
        </p:txBody>
      </p:sp>
    </p:spTree>
    <p:extLst>
      <p:ext uri="{BB962C8B-B14F-4D97-AF65-F5344CB8AC3E}">
        <p14:creationId xmlns:p14="http://schemas.microsoft.com/office/powerpoint/2010/main" val="413380374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2597C-8568-FC84-4683-98B63C78BAD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AA9F7D3-D0CA-C6D3-0480-B2ABD91770E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9CA969B-3E38-15FA-ACB6-053A7F988547}"/>
              </a:ext>
            </a:extLst>
          </p:cNvPr>
          <p:cNvSpPr>
            <a:spLocks noGrp="1"/>
          </p:cNvSpPr>
          <p:nvPr>
            <p:ph type="dt" sz="half" idx="10"/>
          </p:nvPr>
        </p:nvSpPr>
        <p:spPr/>
        <p:txBody>
          <a:bodyPr/>
          <a:lstStyle/>
          <a:p>
            <a:fld id="{1B78BFAE-1A2F-47D9-9C17-87FD50B5056F}" type="datetime1">
              <a:rPr lang="en-US" smtClean="0"/>
              <a:t>6/22/2025</a:t>
            </a:fld>
            <a:endParaRPr lang="en-US"/>
          </a:p>
        </p:txBody>
      </p:sp>
      <p:sp>
        <p:nvSpPr>
          <p:cNvPr id="5" name="Footer Placeholder 4">
            <a:extLst>
              <a:ext uri="{FF2B5EF4-FFF2-40B4-BE49-F238E27FC236}">
                <a16:creationId xmlns:a16="http://schemas.microsoft.com/office/drawing/2014/main" id="{3176E31D-376E-CB8C-459D-ED534852D0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725F67-5E4D-4C68-533C-DEA7E4887E0C}"/>
              </a:ext>
            </a:extLst>
          </p:cNvPr>
          <p:cNvSpPr>
            <a:spLocks noGrp="1"/>
          </p:cNvSpPr>
          <p:nvPr>
            <p:ph type="sldNum" sz="quarter" idx="12"/>
          </p:nvPr>
        </p:nvSpPr>
        <p:spPr/>
        <p:txBody>
          <a:bodyPr/>
          <a:lstStyle/>
          <a:p>
            <a:fld id="{77C61476-8A35-4B46-AE1F-AEB8558ADE59}" type="slidenum">
              <a:rPr lang="en-US" smtClean="0"/>
              <a:t>‹#›</a:t>
            </a:fld>
            <a:endParaRPr lang="en-US"/>
          </a:p>
        </p:txBody>
      </p:sp>
    </p:spTree>
    <p:extLst>
      <p:ext uri="{BB962C8B-B14F-4D97-AF65-F5344CB8AC3E}">
        <p14:creationId xmlns:p14="http://schemas.microsoft.com/office/powerpoint/2010/main" val="243294934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8651A-80D0-354C-5361-19FC507425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B517A1-5B9B-2B17-6039-1E3B4B8EB2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27FE9E3-284D-1E27-616C-119B22FF4D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A82014-8D75-A12D-AC12-3D61D8E8389D}"/>
              </a:ext>
            </a:extLst>
          </p:cNvPr>
          <p:cNvSpPr>
            <a:spLocks noGrp="1"/>
          </p:cNvSpPr>
          <p:nvPr>
            <p:ph type="dt" sz="half" idx="10"/>
          </p:nvPr>
        </p:nvSpPr>
        <p:spPr/>
        <p:txBody>
          <a:bodyPr/>
          <a:lstStyle/>
          <a:p>
            <a:fld id="{9E9E0D48-E706-419A-A519-7924B16C9238}" type="datetime1">
              <a:rPr lang="en-US" smtClean="0"/>
              <a:t>6/22/2025</a:t>
            </a:fld>
            <a:endParaRPr lang="en-US"/>
          </a:p>
        </p:txBody>
      </p:sp>
      <p:sp>
        <p:nvSpPr>
          <p:cNvPr id="6" name="Footer Placeholder 5">
            <a:extLst>
              <a:ext uri="{FF2B5EF4-FFF2-40B4-BE49-F238E27FC236}">
                <a16:creationId xmlns:a16="http://schemas.microsoft.com/office/drawing/2014/main" id="{D1CE4E3A-BCF3-ECB2-379D-570719E8AD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1343FC-AD45-DE8C-0343-4F23D7A3C430}"/>
              </a:ext>
            </a:extLst>
          </p:cNvPr>
          <p:cNvSpPr>
            <a:spLocks noGrp="1"/>
          </p:cNvSpPr>
          <p:nvPr>
            <p:ph type="sldNum" sz="quarter" idx="12"/>
          </p:nvPr>
        </p:nvSpPr>
        <p:spPr/>
        <p:txBody>
          <a:bodyPr/>
          <a:lstStyle/>
          <a:p>
            <a:fld id="{77C61476-8A35-4B46-AE1F-AEB8558ADE59}" type="slidenum">
              <a:rPr lang="en-US" smtClean="0"/>
              <a:t>‹#›</a:t>
            </a:fld>
            <a:endParaRPr lang="en-US"/>
          </a:p>
        </p:txBody>
      </p:sp>
    </p:spTree>
    <p:extLst>
      <p:ext uri="{BB962C8B-B14F-4D97-AF65-F5344CB8AC3E}">
        <p14:creationId xmlns:p14="http://schemas.microsoft.com/office/powerpoint/2010/main" val="111129514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7B9F6-FBA1-DBEF-3728-095B53F47BB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1A1A37E-D98A-EA7C-44B1-91AD0CB850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5D6E8FA-E13E-C47C-0EEA-1785CAEB5C4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8643617-048E-B50F-79A6-9023997629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76F200-AF6A-A773-53D3-B8F56D278BF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2BFBB50-7152-0EB5-1614-86D61F9B0473}"/>
              </a:ext>
            </a:extLst>
          </p:cNvPr>
          <p:cNvSpPr>
            <a:spLocks noGrp="1"/>
          </p:cNvSpPr>
          <p:nvPr>
            <p:ph type="dt" sz="half" idx="10"/>
          </p:nvPr>
        </p:nvSpPr>
        <p:spPr/>
        <p:txBody>
          <a:bodyPr/>
          <a:lstStyle/>
          <a:p>
            <a:fld id="{DC099D67-BB9C-4333-8B6A-BDE876090073}" type="datetime1">
              <a:rPr lang="en-US" smtClean="0"/>
              <a:t>6/22/2025</a:t>
            </a:fld>
            <a:endParaRPr lang="en-US"/>
          </a:p>
        </p:txBody>
      </p:sp>
      <p:sp>
        <p:nvSpPr>
          <p:cNvPr id="8" name="Footer Placeholder 7">
            <a:extLst>
              <a:ext uri="{FF2B5EF4-FFF2-40B4-BE49-F238E27FC236}">
                <a16:creationId xmlns:a16="http://schemas.microsoft.com/office/drawing/2014/main" id="{6E85EA43-EC78-F07C-BC70-B32527238F7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BF6885F-BD48-9AB4-256E-EA8E3A59888B}"/>
              </a:ext>
            </a:extLst>
          </p:cNvPr>
          <p:cNvSpPr>
            <a:spLocks noGrp="1"/>
          </p:cNvSpPr>
          <p:nvPr>
            <p:ph type="sldNum" sz="quarter" idx="12"/>
          </p:nvPr>
        </p:nvSpPr>
        <p:spPr/>
        <p:txBody>
          <a:bodyPr/>
          <a:lstStyle/>
          <a:p>
            <a:fld id="{77C61476-8A35-4B46-AE1F-AEB8558ADE59}" type="slidenum">
              <a:rPr lang="en-US" smtClean="0"/>
              <a:t>‹#›</a:t>
            </a:fld>
            <a:endParaRPr lang="en-US"/>
          </a:p>
        </p:txBody>
      </p:sp>
    </p:spTree>
    <p:extLst>
      <p:ext uri="{BB962C8B-B14F-4D97-AF65-F5344CB8AC3E}">
        <p14:creationId xmlns:p14="http://schemas.microsoft.com/office/powerpoint/2010/main" val="44210639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05C0F-727D-81A1-8AFB-B0C38B44768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D26C14B-8CD7-A0D4-52F2-82CEB289F2BD}"/>
              </a:ext>
            </a:extLst>
          </p:cNvPr>
          <p:cNvSpPr>
            <a:spLocks noGrp="1"/>
          </p:cNvSpPr>
          <p:nvPr>
            <p:ph type="dt" sz="half" idx="10"/>
          </p:nvPr>
        </p:nvSpPr>
        <p:spPr/>
        <p:txBody>
          <a:bodyPr/>
          <a:lstStyle/>
          <a:p>
            <a:fld id="{07F2FE8D-8061-4EE5-A268-02A5F62427C6}" type="datetime1">
              <a:rPr lang="en-US" smtClean="0"/>
              <a:t>6/22/2025</a:t>
            </a:fld>
            <a:endParaRPr lang="en-US"/>
          </a:p>
        </p:txBody>
      </p:sp>
      <p:sp>
        <p:nvSpPr>
          <p:cNvPr id="4" name="Footer Placeholder 3">
            <a:extLst>
              <a:ext uri="{FF2B5EF4-FFF2-40B4-BE49-F238E27FC236}">
                <a16:creationId xmlns:a16="http://schemas.microsoft.com/office/drawing/2014/main" id="{0285AFA7-1B97-E96C-2C20-500BCA79616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4FF574D-F568-102B-80C1-09505E6FAE62}"/>
              </a:ext>
            </a:extLst>
          </p:cNvPr>
          <p:cNvSpPr>
            <a:spLocks noGrp="1"/>
          </p:cNvSpPr>
          <p:nvPr>
            <p:ph type="sldNum" sz="quarter" idx="12"/>
          </p:nvPr>
        </p:nvSpPr>
        <p:spPr/>
        <p:txBody>
          <a:bodyPr/>
          <a:lstStyle/>
          <a:p>
            <a:fld id="{77C61476-8A35-4B46-AE1F-AEB8558ADE59}" type="slidenum">
              <a:rPr lang="en-US" smtClean="0"/>
              <a:t>‹#›</a:t>
            </a:fld>
            <a:endParaRPr lang="en-US"/>
          </a:p>
        </p:txBody>
      </p:sp>
      <p:sp>
        <p:nvSpPr>
          <p:cNvPr id="6" name="Slide Number Placeholder 5">
            <a:extLst>
              <a:ext uri="{FF2B5EF4-FFF2-40B4-BE49-F238E27FC236}">
                <a16:creationId xmlns:a16="http://schemas.microsoft.com/office/drawing/2014/main" id="{041B7DD8-4078-83DE-8166-643540C22036}"/>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7C61476-8A35-4B46-AE1F-AEB8558ADE59}" type="slidenum">
              <a:rPr lang="en-US" smtClean="0"/>
              <a:pPr/>
              <a:t>‹#›</a:t>
            </a:fld>
            <a:endParaRPr lang="en-US"/>
          </a:p>
        </p:txBody>
      </p:sp>
    </p:spTree>
    <p:extLst>
      <p:ext uri="{BB962C8B-B14F-4D97-AF65-F5344CB8AC3E}">
        <p14:creationId xmlns:p14="http://schemas.microsoft.com/office/powerpoint/2010/main" val="192352886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462CC2-85FD-C2D2-A95A-863BA34125CF}"/>
              </a:ext>
            </a:extLst>
          </p:cNvPr>
          <p:cNvSpPr>
            <a:spLocks noGrp="1"/>
          </p:cNvSpPr>
          <p:nvPr>
            <p:ph type="dt" sz="half" idx="10"/>
          </p:nvPr>
        </p:nvSpPr>
        <p:spPr/>
        <p:txBody>
          <a:bodyPr/>
          <a:lstStyle/>
          <a:p>
            <a:fld id="{F6982632-FF31-401F-94FA-5D79BCDF4A57}" type="datetime1">
              <a:rPr lang="en-US" smtClean="0"/>
              <a:t>6/22/2025</a:t>
            </a:fld>
            <a:endParaRPr lang="en-US"/>
          </a:p>
        </p:txBody>
      </p:sp>
      <p:sp>
        <p:nvSpPr>
          <p:cNvPr id="3" name="Footer Placeholder 2">
            <a:extLst>
              <a:ext uri="{FF2B5EF4-FFF2-40B4-BE49-F238E27FC236}">
                <a16:creationId xmlns:a16="http://schemas.microsoft.com/office/drawing/2014/main" id="{A322D0CC-BA75-B511-A3ED-73FBC14F2F1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85C718D-CFAC-2938-5A7E-4022F412E199}"/>
              </a:ext>
            </a:extLst>
          </p:cNvPr>
          <p:cNvSpPr>
            <a:spLocks noGrp="1"/>
          </p:cNvSpPr>
          <p:nvPr>
            <p:ph type="sldNum" sz="quarter" idx="12"/>
          </p:nvPr>
        </p:nvSpPr>
        <p:spPr/>
        <p:txBody>
          <a:bodyPr/>
          <a:lstStyle/>
          <a:p>
            <a:fld id="{77C61476-8A35-4B46-AE1F-AEB8558ADE59}" type="slidenum">
              <a:rPr lang="en-US" smtClean="0"/>
              <a:t>‹#›</a:t>
            </a:fld>
            <a:endParaRPr lang="en-US"/>
          </a:p>
        </p:txBody>
      </p:sp>
    </p:spTree>
    <p:extLst>
      <p:ext uri="{BB962C8B-B14F-4D97-AF65-F5344CB8AC3E}">
        <p14:creationId xmlns:p14="http://schemas.microsoft.com/office/powerpoint/2010/main" val="70757548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3C644-8B6A-6D11-6356-4409A54209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597C4D7-48AC-9CE2-AF88-31745BF34F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C3AE2F4-E74B-84A5-9DBC-11AA7E73CA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903E91-09BB-DAA2-CF82-20C4005F9BF2}"/>
              </a:ext>
            </a:extLst>
          </p:cNvPr>
          <p:cNvSpPr>
            <a:spLocks noGrp="1"/>
          </p:cNvSpPr>
          <p:nvPr>
            <p:ph type="dt" sz="half" idx="10"/>
          </p:nvPr>
        </p:nvSpPr>
        <p:spPr/>
        <p:txBody>
          <a:bodyPr/>
          <a:lstStyle/>
          <a:p>
            <a:fld id="{4FA441B7-E7A2-4892-A292-DE1A9C44F178}" type="datetime1">
              <a:rPr lang="en-US" smtClean="0"/>
              <a:t>6/22/2025</a:t>
            </a:fld>
            <a:endParaRPr lang="en-US"/>
          </a:p>
        </p:txBody>
      </p:sp>
      <p:sp>
        <p:nvSpPr>
          <p:cNvPr id="6" name="Footer Placeholder 5">
            <a:extLst>
              <a:ext uri="{FF2B5EF4-FFF2-40B4-BE49-F238E27FC236}">
                <a16:creationId xmlns:a16="http://schemas.microsoft.com/office/drawing/2014/main" id="{F66BB749-E236-4C76-1590-9918317C9D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6A1ACA-3040-71D7-F69E-453FD5B11176}"/>
              </a:ext>
            </a:extLst>
          </p:cNvPr>
          <p:cNvSpPr>
            <a:spLocks noGrp="1"/>
          </p:cNvSpPr>
          <p:nvPr>
            <p:ph type="sldNum" sz="quarter" idx="12"/>
          </p:nvPr>
        </p:nvSpPr>
        <p:spPr/>
        <p:txBody>
          <a:bodyPr/>
          <a:lstStyle/>
          <a:p>
            <a:fld id="{77C61476-8A35-4B46-AE1F-AEB8558ADE59}" type="slidenum">
              <a:rPr lang="en-US" smtClean="0"/>
              <a:t>‹#›</a:t>
            </a:fld>
            <a:endParaRPr lang="en-US"/>
          </a:p>
        </p:txBody>
      </p:sp>
    </p:spTree>
    <p:extLst>
      <p:ext uri="{BB962C8B-B14F-4D97-AF65-F5344CB8AC3E}">
        <p14:creationId xmlns:p14="http://schemas.microsoft.com/office/powerpoint/2010/main" val="2708073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cSld name="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58743899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84" imgH="384" progId="TCLayout.ActiveDocument.1">
                  <p:embed/>
                </p:oleObj>
              </mc:Choice>
              <mc:Fallback>
                <p:oleObj name="think-cell Slide" r:id="rId5" imgW="384" imgH="384"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9" name="TitleAndEndImages"/>
          <p:cNvPicPr>
            <a:picLocks noChangeAspect="1"/>
          </p:cNvPicPr>
          <p:nvPr userDrawn="1">
            <p:custDataLst>
              <p:tags r:id="rId2"/>
            </p:custDataLst>
          </p:nvPr>
        </p:nvPicPr>
        <p:blipFill>
          <a:blip r:embed="rId7">
            <a:extLst>
              <a:ext uri="{28A0092B-C50C-407E-A947-70E740481C1C}">
                <a14:useLocalDpi xmlns:a14="http://schemas.microsoft.com/office/drawing/2010/main"/>
              </a:ext>
            </a:extLst>
          </a:blip>
          <a:stretch>
            <a:fillRect/>
          </a:stretch>
        </p:blipFill>
        <p:spPr>
          <a:xfrm flipH="1">
            <a:off x="0" y="0"/>
            <a:ext cx="12192000" cy="6858000"/>
          </a:xfrm>
          <a:prstGeom prst="rect">
            <a:avLst/>
          </a:prstGeom>
        </p:spPr>
      </p:pic>
      <p:sp>
        <p:nvSpPr>
          <p:cNvPr id="8" name="Rectangle 7"/>
          <p:cNvSpPr/>
          <p:nvPr userDrawn="1"/>
        </p:nvSpPr>
        <p:spPr bwMode="black">
          <a:xfrm>
            <a:off x="630936" y="626200"/>
            <a:ext cx="8125200" cy="552960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a:solidFill>
                <a:prstClr val="white"/>
              </a:solidFill>
              <a:latin typeface="+mn-lt"/>
              <a:ea typeface="Meiryo UI" panose="020B0604030504040204" pitchFamily="50" charset="-128"/>
              <a:sym typeface="Trebuchet MS" panose="020B0603020202020204" pitchFamily="34" charset="0"/>
            </a:endParaRPr>
          </a:p>
        </p:txBody>
      </p:sp>
      <p:sp>
        <p:nvSpPr>
          <p:cNvPr id="15" name="TextBox 14"/>
          <p:cNvSpPr txBox="1"/>
          <p:nvPr/>
        </p:nvSpPr>
        <p:spPr bwMode="white">
          <a:xfrm>
            <a:off x="924979" y="5715178"/>
            <a:ext cx="840801" cy="170110"/>
          </a:xfrm>
          <a:prstGeom prst="rect">
            <a:avLst/>
          </a:prstGeom>
          <a:noFill/>
        </p:spPr>
        <p:txBody>
          <a:bodyPr wrap="none" lIns="0" tIns="0" rIns="0" bIns="0" rtlCol="0" anchor="b">
            <a:noAutofit/>
          </a:bodyPr>
          <a:lstStyle/>
          <a:p>
            <a:pPr>
              <a:lnSpc>
                <a:spcPct val="90000"/>
              </a:lnSpc>
              <a:spcAft>
                <a:spcPts val="600"/>
              </a:spcAft>
            </a:pPr>
            <a:r>
              <a:rPr lang="en-US" sz="1200">
                <a:solidFill>
                  <a:schemeClr val="bg1"/>
                </a:solidFill>
                <a:latin typeface="+mn-lt"/>
                <a:ea typeface="Meiryo UI" panose="020B0604030504040204" pitchFamily="50" charset="-128"/>
                <a:sym typeface="Trebuchet MS" panose="020B0603020202020204" pitchFamily="34" charset="0"/>
              </a:rPr>
              <a:t>bcg.com</a:t>
            </a:r>
          </a:p>
        </p:txBody>
      </p:sp>
      <p:sp>
        <p:nvSpPr>
          <p:cNvPr id="7" name="Freeform 6"/>
          <p:cNvSpPr>
            <a:spLocks noChangeAspect="1"/>
          </p:cNvSpPr>
          <p:nvPr userDrawn="1">
            <p:custDataLst>
              <p:tags r:id="rId3"/>
            </p:custDataLst>
          </p:nvPr>
        </p:nvSpPr>
        <p:spPr bwMode="auto">
          <a:xfrm>
            <a:off x="2676858" y="2969513"/>
            <a:ext cx="4033357" cy="842974"/>
          </a:xfrm>
          <a:custGeom>
            <a:avLst/>
            <a:gdLst>
              <a:gd name="connsiteX0" fmla="*/ 8982072 w 11499847"/>
              <a:gd name="connsiteY0" fmla="*/ 1919288 h 2403475"/>
              <a:gd name="connsiteX1" fmla="*/ 8982072 w 11499847"/>
              <a:gd name="connsiteY1" fmla="*/ 2105026 h 2403475"/>
              <a:gd name="connsiteX2" fmla="*/ 9098233 w 11499847"/>
              <a:gd name="connsiteY2" fmla="*/ 2105026 h 2403475"/>
              <a:gd name="connsiteX3" fmla="*/ 9164880 w 11499847"/>
              <a:gd name="connsiteY3" fmla="*/ 2080233 h 2403475"/>
              <a:gd name="connsiteX4" fmla="*/ 9191622 w 11499847"/>
              <a:gd name="connsiteY4" fmla="*/ 2011737 h 2403475"/>
              <a:gd name="connsiteX5" fmla="*/ 9164880 w 11499847"/>
              <a:gd name="connsiteY5" fmla="*/ 1944501 h 2403475"/>
              <a:gd name="connsiteX6" fmla="*/ 9098233 w 11499847"/>
              <a:gd name="connsiteY6" fmla="*/ 1919288 h 2403475"/>
              <a:gd name="connsiteX7" fmla="*/ 8982072 w 11499847"/>
              <a:gd name="connsiteY7" fmla="*/ 1919288 h 2403475"/>
              <a:gd name="connsiteX8" fmla="*/ 7280272 w 11499847"/>
              <a:gd name="connsiteY8" fmla="*/ 1919288 h 2403475"/>
              <a:gd name="connsiteX9" fmla="*/ 7280272 w 11499847"/>
              <a:gd name="connsiteY9" fmla="*/ 2097088 h 2403475"/>
              <a:gd name="connsiteX10" fmla="*/ 7404503 w 11499847"/>
              <a:gd name="connsiteY10" fmla="*/ 2097088 h 2403475"/>
              <a:gd name="connsiteX11" fmla="*/ 7469027 w 11499847"/>
              <a:gd name="connsiteY11" fmla="*/ 2073423 h 2403475"/>
              <a:gd name="connsiteX12" fmla="*/ 7494585 w 11499847"/>
              <a:gd name="connsiteY12" fmla="*/ 2008502 h 2403475"/>
              <a:gd name="connsiteX13" fmla="*/ 7469027 w 11499847"/>
              <a:gd name="connsiteY13" fmla="*/ 1943581 h 2403475"/>
              <a:gd name="connsiteX14" fmla="*/ 7404503 w 11499847"/>
              <a:gd name="connsiteY14" fmla="*/ 1919288 h 2403475"/>
              <a:gd name="connsiteX15" fmla="*/ 7280272 w 11499847"/>
              <a:gd name="connsiteY15" fmla="*/ 1919288 h 2403475"/>
              <a:gd name="connsiteX16" fmla="*/ 7945015 w 11499847"/>
              <a:gd name="connsiteY16" fmla="*/ 1909763 h 2403475"/>
              <a:gd name="connsiteX17" fmla="*/ 7813574 w 11499847"/>
              <a:gd name="connsiteY17" fmla="*/ 1965330 h 2403475"/>
              <a:gd name="connsiteX18" fmla="*/ 7759697 w 11499847"/>
              <a:gd name="connsiteY18" fmla="*/ 2100368 h 2403475"/>
              <a:gd name="connsiteX19" fmla="*/ 7813574 w 11499847"/>
              <a:gd name="connsiteY19" fmla="*/ 2235406 h 2403475"/>
              <a:gd name="connsiteX20" fmla="*/ 7945015 w 11499847"/>
              <a:gd name="connsiteY20" fmla="*/ 2290763 h 2403475"/>
              <a:gd name="connsiteX21" fmla="*/ 8077086 w 11499847"/>
              <a:gd name="connsiteY21" fmla="*/ 2235825 h 2403475"/>
              <a:gd name="connsiteX22" fmla="*/ 8131172 w 11499847"/>
              <a:gd name="connsiteY22" fmla="*/ 2100368 h 2403475"/>
              <a:gd name="connsiteX23" fmla="*/ 8076876 w 11499847"/>
              <a:gd name="connsiteY23" fmla="*/ 1965330 h 2403475"/>
              <a:gd name="connsiteX24" fmla="*/ 7945015 w 11499847"/>
              <a:gd name="connsiteY24" fmla="*/ 1909763 h 2403475"/>
              <a:gd name="connsiteX25" fmla="*/ 8899522 w 11499847"/>
              <a:gd name="connsiteY25" fmla="*/ 1844675 h 2403475"/>
              <a:gd name="connsiteX26" fmla="*/ 9098598 w 11499847"/>
              <a:gd name="connsiteY26" fmla="*/ 1844675 h 2403475"/>
              <a:gd name="connsiteX27" fmla="*/ 9228521 w 11499847"/>
              <a:gd name="connsiteY27" fmla="*/ 1892741 h 2403475"/>
              <a:gd name="connsiteX28" fmla="*/ 9277347 w 11499847"/>
              <a:gd name="connsiteY28" fmla="*/ 2011236 h 2403475"/>
              <a:gd name="connsiteX29" fmla="*/ 9228521 w 11499847"/>
              <a:gd name="connsiteY29" fmla="*/ 2129521 h 2403475"/>
              <a:gd name="connsiteX30" fmla="*/ 9098598 w 11499847"/>
              <a:gd name="connsiteY30" fmla="*/ 2177796 h 2403475"/>
              <a:gd name="connsiteX31" fmla="*/ 8982086 w 11499847"/>
              <a:gd name="connsiteY31" fmla="*/ 2177796 h 2403475"/>
              <a:gd name="connsiteX32" fmla="*/ 8982086 w 11499847"/>
              <a:gd name="connsiteY32" fmla="*/ 2355850 h 2403475"/>
              <a:gd name="connsiteX33" fmla="*/ 8899522 w 11499847"/>
              <a:gd name="connsiteY33" fmla="*/ 2355850 h 2403475"/>
              <a:gd name="connsiteX34" fmla="*/ 8899522 w 11499847"/>
              <a:gd name="connsiteY34" fmla="*/ 1844675 h 2403475"/>
              <a:gd name="connsiteX35" fmla="*/ 8324847 w 11499847"/>
              <a:gd name="connsiteY35" fmla="*/ 1844675 h 2403475"/>
              <a:gd name="connsiteX36" fmla="*/ 8407608 w 11499847"/>
              <a:gd name="connsiteY36" fmla="*/ 1844675 h 2403475"/>
              <a:gd name="connsiteX37" fmla="*/ 8407608 w 11499847"/>
              <a:gd name="connsiteY37" fmla="*/ 2158090 h 2403475"/>
              <a:gd name="connsiteX38" fmla="*/ 8443017 w 11499847"/>
              <a:gd name="connsiteY38" fmla="*/ 2252595 h 2403475"/>
              <a:gd name="connsiteX39" fmla="*/ 8537931 w 11499847"/>
              <a:gd name="connsiteY39" fmla="*/ 2291066 h 2403475"/>
              <a:gd name="connsiteX40" fmla="*/ 8631797 w 11499847"/>
              <a:gd name="connsiteY40" fmla="*/ 2252595 h 2403475"/>
              <a:gd name="connsiteX41" fmla="*/ 8667415 w 11499847"/>
              <a:gd name="connsiteY41" fmla="*/ 2158090 h 2403475"/>
              <a:gd name="connsiteX42" fmla="*/ 8667415 w 11499847"/>
              <a:gd name="connsiteY42" fmla="*/ 1844675 h 2403475"/>
              <a:gd name="connsiteX43" fmla="*/ 8748710 w 11499847"/>
              <a:gd name="connsiteY43" fmla="*/ 1844675 h 2403475"/>
              <a:gd name="connsiteX44" fmla="*/ 8748710 w 11499847"/>
              <a:gd name="connsiteY44" fmla="*/ 2158717 h 2403475"/>
              <a:gd name="connsiteX45" fmla="*/ 8688577 w 11499847"/>
              <a:gd name="connsiteY45" fmla="*/ 2307793 h 2403475"/>
              <a:gd name="connsiteX46" fmla="*/ 8537093 w 11499847"/>
              <a:gd name="connsiteY46" fmla="*/ 2366963 h 2403475"/>
              <a:gd name="connsiteX47" fmla="*/ 8385399 w 11499847"/>
              <a:gd name="connsiteY47" fmla="*/ 2307793 h 2403475"/>
              <a:gd name="connsiteX48" fmla="*/ 8324847 w 11499847"/>
              <a:gd name="connsiteY48" fmla="*/ 2158717 h 2403475"/>
              <a:gd name="connsiteX49" fmla="*/ 8324847 w 11499847"/>
              <a:gd name="connsiteY49" fmla="*/ 1844675 h 2403475"/>
              <a:gd name="connsiteX50" fmla="*/ 7197722 w 11499847"/>
              <a:gd name="connsiteY50" fmla="*/ 1844675 h 2403475"/>
              <a:gd name="connsiteX51" fmla="*/ 7404196 w 11499847"/>
              <a:gd name="connsiteY51" fmla="*/ 1844675 h 2403475"/>
              <a:gd name="connsiteX52" fmla="*/ 7531336 w 11499847"/>
              <a:gd name="connsiteY52" fmla="*/ 1891906 h 2403475"/>
              <a:gd name="connsiteX53" fmla="*/ 7578727 w 11499847"/>
              <a:gd name="connsiteY53" fmla="*/ 2008937 h 2403475"/>
              <a:gd name="connsiteX54" fmla="*/ 7548455 w 11499847"/>
              <a:gd name="connsiteY54" fmla="*/ 2106950 h 2403475"/>
              <a:gd name="connsiteX55" fmla="*/ 7464947 w 11499847"/>
              <a:gd name="connsiteY55" fmla="*/ 2161495 h 2403475"/>
              <a:gd name="connsiteX56" fmla="*/ 7525699 w 11499847"/>
              <a:gd name="connsiteY56" fmla="*/ 2258673 h 2403475"/>
              <a:gd name="connsiteX57" fmla="*/ 7586660 w 11499847"/>
              <a:gd name="connsiteY57" fmla="*/ 2355850 h 2403475"/>
              <a:gd name="connsiteX58" fmla="*/ 7491044 w 11499847"/>
              <a:gd name="connsiteY58" fmla="*/ 2355850 h 2403475"/>
              <a:gd name="connsiteX59" fmla="*/ 7434676 w 11499847"/>
              <a:gd name="connsiteY59" fmla="*/ 2263479 h 2403475"/>
              <a:gd name="connsiteX60" fmla="*/ 7378099 w 11499847"/>
              <a:gd name="connsiteY60" fmla="*/ 2171108 h 2403475"/>
              <a:gd name="connsiteX61" fmla="*/ 7280395 w 11499847"/>
              <a:gd name="connsiteY61" fmla="*/ 2171108 h 2403475"/>
              <a:gd name="connsiteX62" fmla="*/ 7280395 w 11499847"/>
              <a:gd name="connsiteY62" fmla="*/ 2355850 h 2403475"/>
              <a:gd name="connsiteX63" fmla="*/ 7197722 w 11499847"/>
              <a:gd name="connsiteY63" fmla="*/ 2355850 h 2403475"/>
              <a:gd name="connsiteX64" fmla="*/ 7197722 w 11499847"/>
              <a:gd name="connsiteY64" fmla="*/ 1844675 h 2403475"/>
              <a:gd name="connsiteX65" fmla="*/ 7945016 w 11499847"/>
              <a:gd name="connsiteY65" fmla="*/ 1833563 h 2403475"/>
              <a:gd name="connsiteX66" fmla="*/ 8136527 w 11499847"/>
              <a:gd name="connsiteY66" fmla="*/ 1911974 h 2403475"/>
              <a:gd name="connsiteX67" fmla="*/ 8215310 w 11499847"/>
              <a:gd name="connsiteY67" fmla="*/ 2100368 h 2403475"/>
              <a:gd name="connsiteX68" fmla="*/ 8136527 w 11499847"/>
              <a:gd name="connsiteY68" fmla="*/ 2288762 h 2403475"/>
              <a:gd name="connsiteX69" fmla="*/ 7945016 w 11499847"/>
              <a:gd name="connsiteY69" fmla="*/ 2366963 h 2403475"/>
              <a:gd name="connsiteX70" fmla="*/ 7754134 w 11499847"/>
              <a:gd name="connsiteY70" fmla="*/ 2288762 h 2403475"/>
              <a:gd name="connsiteX71" fmla="*/ 7675560 w 11499847"/>
              <a:gd name="connsiteY71" fmla="*/ 2100368 h 2403475"/>
              <a:gd name="connsiteX72" fmla="*/ 7754134 w 11499847"/>
              <a:gd name="connsiteY72" fmla="*/ 1911974 h 2403475"/>
              <a:gd name="connsiteX73" fmla="*/ 7945016 w 11499847"/>
              <a:gd name="connsiteY73" fmla="*/ 1833563 h 2403475"/>
              <a:gd name="connsiteX74" fmla="*/ 6834872 w 11499847"/>
              <a:gd name="connsiteY74" fmla="*/ 1833563 h 2403475"/>
              <a:gd name="connsiteX75" fmla="*/ 6921875 w 11499847"/>
              <a:gd name="connsiteY75" fmla="*/ 1845482 h 2403475"/>
              <a:gd name="connsiteX76" fmla="*/ 6996090 w 11499847"/>
              <a:gd name="connsiteY76" fmla="*/ 1881028 h 2403475"/>
              <a:gd name="connsiteX77" fmla="*/ 6974496 w 11499847"/>
              <a:gd name="connsiteY77" fmla="*/ 1914692 h 2403475"/>
              <a:gd name="connsiteX78" fmla="*/ 6952903 w 11499847"/>
              <a:gd name="connsiteY78" fmla="*/ 1948356 h 2403475"/>
              <a:gd name="connsiteX79" fmla="*/ 6897556 w 11499847"/>
              <a:gd name="connsiteY79" fmla="*/ 1919501 h 2403475"/>
              <a:gd name="connsiteX80" fmla="*/ 6834243 w 11499847"/>
              <a:gd name="connsiteY80" fmla="*/ 1910301 h 2403475"/>
              <a:gd name="connsiteX81" fmla="*/ 6703424 w 11499847"/>
              <a:gd name="connsiteY81" fmla="*/ 1965084 h 2403475"/>
              <a:gd name="connsiteX82" fmla="*/ 6650384 w 11499847"/>
              <a:gd name="connsiteY82" fmla="*/ 2100368 h 2403475"/>
              <a:gd name="connsiteX83" fmla="*/ 6701957 w 11499847"/>
              <a:gd name="connsiteY83" fmla="*/ 2236070 h 2403475"/>
              <a:gd name="connsiteX84" fmla="*/ 6831308 w 11499847"/>
              <a:gd name="connsiteY84" fmla="*/ 2291062 h 2403475"/>
              <a:gd name="connsiteX85" fmla="*/ 6945984 w 11499847"/>
              <a:gd name="connsiteY85" fmla="*/ 2250498 h 2403475"/>
              <a:gd name="connsiteX86" fmla="*/ 6999863 w 11499847"/>
              <a:gd name="connsiteY86" fmla="*/ 2148460 h 2403475"/>
              <a:gd name="connsiteX87" fmla="*/ 6825438 w 11499847"/>
              <a:gd name="connsiteY87" fmla="*/ 2148460 h 2403475"/>
              <a:gd name="connsiteX88" fmla="*/ 6849128 w 11499847"/>
              <a:gd name="connsiteY88" fmla="*/ 2111241 h 2403475"/>
              <a:gd name="connsiteX89" fmla="*/ 6873028 w 11499847"/>
              <a:gd name="connsiteY89" fmla="*/ 2074022 h 2403475"/>
              <a:gd name="connsiteX90" fmla="*/ 7078061 w 11499847"/>
              <a:gd name="connsiteY90" fmla="*/ 2074022 h 2403475"/>
              <a:gd name="connsiteX91" fmla="*/ 7080787 w 11499847"/>
              <a:gd name="connsiteY91" fmla="*/ 2090540 h 2403475"/>
              <a:gd name="connsiteX92" fmla="*/ 7081835 w 11499847"/>
              <a:gd name="connsiteY92" fmla="*/ 2110613 h 2403475"/>
              <a:gd name="connsiteX93" fmla="*/ 7011813 w 11499847"/>
              <a:gd name="connsiteY93" fmla="*/ 2293362 h 2403475"/>
              <a:gd name="connsiteX94" fmla="*/ 6830470 w 11499847"/>
              <a:gd name="connsiteY94" fmla="*/ 2366963 h 2403475"/>
              <a:gd name="connsiteX95" fmla="*/ 6642417 w 11499847"/>
              <a:gd name="connsiteY95" fmla="*/ 2289389 h 2403475"/>
              <a:gd name="connsiteX96" fmla="*/ 6565897 w 11499847"/>
              <a:gd name="connsiteY96" fmla="*/ 2100368 h 2403475"/>
              <a:gd name="connsiteX97" fmla="*/ 6644514 w 11499847"/>
              <a:gd name="connsiteY97" fmla="*/ 1911346 h 2403475"/>
              <a:gd name="connsiteX98" fmla="*/ 6834872 w 11499847"/>
              <a:gd name="connsiteY98" fmla="*/ 1833563 h 2403475"/>
              <a:gd name="connsiteX99" fmla="*/ 501650 w 11499847"/>
              <a:gd name="connsiteY99" fmla="*/ 1403350 h 2403475"/>
              <a:gd name="connsiteX100" fmla="*/ 501650 w 11499847"/>
              <a:gd name="connsiteY100" fmla="*/ 1925638 h 2403475"/>
              <a:gd name="connsiteX101" fmla="*/ 842112 w 11499847"/>
              <a:gd name="connsiteY101" fmla="*/ 1925638 h 2403475"/>
              <a:gd name="connsiteX102" fmla="*/ 1182574 w 11499847"/>
              <a:gd name="connsiteY102" fmla="*/ 1925638 h 2403475"/>
              <a:gd name="connsiteX103" fmla="*/ 1375900 w 11499847"/>
              <a:gd name="connsiteY103" fmla="*/ 1849684 h 2403475"/>
              <a:gd name="connsiteX104" fmla="*/ 1455738 w 11499847"/>
              <a:gd name="connsiteY104" fmla="*/ 1662720 h 2403475"/>
              <a:gd name="connsiteX105" fmla="*/ 1375900 w 11499847"/>
              <a:gd name="connsiteY105" fmla="*/ 1477635 h 2403475"/>
              <a:gd name="connsiteX106" fmla="*/ 1182574 w 11499847"/>
              <a:gd name="connsiteY106" fmla="*/ 1403350 h 2403475"/>
              <a:gd name="connsiteX107" fmla="*/ 501650 w 11499847"/>
              <a:gd name="connsiteY107" fmla="*/ 1403350 h 2403475"/>
              <a:gd name="connsiteX108" fmla="*/ 7349808 w 11499847"/>
              <a:gd name="connsiteY108" fmla="*/ 1012825 h 2403475"/>
              <a:gd name="connsiteX109" fmla="*/ 7218292 w 11499847"/>
              <a:gd name="connsiteY109" fmla="*/ 1067952 h 2403475"/>
              <a:gd name="connsiteX110" fmla="*/ 7164385 w 11499847"/>
              <a:gd name="connsiteY110" fmla="*/ 1202427 h 2403475"/>
              <a:gd name="connsiteX111" fmla="*/ 7218292 w 11499847"/>
              <a:gd name="connsiteY111" fmla="*/ 1336903 h 2403475"/>
              <a:gd name="connsiteX112" fmla="*/ 7349808 w 11499847"/>
              <a:gd name="connsiteY112" fmla="*/ 1392238 h 2403475"/>
              <a:gd name="connsiteX113" fmla="*/ 7481953 w 11499847"/>
              <a:gd name="connsiteY113" fmla="*/ 1337320 h 2403475"/>
              <a:gd name="connsiteX114" fmla="*/ 7535860 w 11499847"/>
              <a:gd name="connsiteY114" fmla="*/ 1202427 h 2403475"/>
              <a:gd name="connsiteX115" fmla="*/ 7481534 w 11499847"/>
              <a:gd name="connsiteY115" fmla="*/ 1067952 h 2403475"/>
              <a:gd name="connsiteX116" fmla="*/ 7349808 w 11499847"/>
              <a:gd name="connsiteY116" fmla="*/ 1012825 h 2403475"/>
              <a:gd name="connsiteX117" fmla="*/ 10448922 w 11499847"/>
              <a:gd name="connsiteY117" fmla="*/ 946150 h 2403475"/>
              <a:gd name="connsiteX118" fmla="*/ 10552110 w 11499847"/>
              <a:gd name="connsiteY118" fmla="*/ 946150 h 2403475"/>
              <a:gd name="connsiteX119" fmla="*/ 10671172 w 11499847"/>
              <a:gd name="connsiteY119" fmla="*/ 1139825 h 2403475"/>
              <a:gd name="connsiteX120" fmla="*/ 10790235 w 11499847"/>
              <a:gd name="connsiteY120" fmla="*/ 1333501 h 2403475"/>
              <a:gd name="connsiteX121" fmla="*/ 10790235 w 11499847"/>
              <a:gd name="connsiteY121" fmla="*/ 946150 h 2403475"/>
              <a:gd name="connsiteX122" fmla="*/ 10869610 w 11499847"/>
              <a:gd name="connsiteY122" fmla="*/ 946150 h 2403475"/>
              <a:gd name="connsiteX123" fmla="*/ 10869610 w 11499847"/>
              <a:gd name="connsiteY123" fmla="*/ 1458913 h 2403475"/>
              <a:gd name="connsiteX124" fmla="*/ 10772772 w 11499847"/>
              <a:gd name="connsiteY124" fmla="*/ 1458913 h 2403475"/>
              <a:gd name="connsiteX125" fmla="*/ 10650535 w 11499847"/>
              <a:gd name="connsiteY125" fmla="*/ 1260475 h 2403475"/>
              <a:gd name="connsiteX126" fmla="*/ 10528297 w 11499847"/>
              <a:gd name="connsiteY126" fmla="*/ 1062038 h 2403475"/>
              <a:gd name="connsiteX127" fmla="*/ 10528297 w 11499847"/>
              <a:gd name="connsiteY127" fmla="*/ 1458913 h 2403475"/>
              <a:gd name="connsiteX128" fmla="*/ 10448922 w 11499847"/>
              <a:gd name="connsiteY128" fmla="*/ 1458913 h 2403475"/>
              <a:gd name="connsiteX129" fmla="*/ 10185397 w 11499847"/>
              <a:gd name="connsiteY129" fmla="*/ 946150 h 2403475"/>
              <a:gd name="connsiteX130" fmla="*/ 10267947 w 11499847"/>
              <a:gd name="connsiteY130" fmla="*/ 946150 h 2403475"/>
              <a:gd name="connsiteX131" fmla="*/ 10267947 w 11499847"/>
              <a:gd name="connsiteY131" fmla="*/ 1458913 h 2403475"/>
              <a:gd name="connsiteX132" fmla="*/ 10185397 w 11499847"/>
              <a:gd name="connsiteY132" fmla="*/ 1458913 h 2403475"/>
              <a:gd name="connsiteX133" fmla="*/ 9656760 w 11499847"/>
              <a:gd name="connsiteY133" fmla="*/ 946150 h 2403475"/>
              <a:gd name="connsiteX134" fmla="*/ 10059985 w 11499847"/>
              <a:gd name="connsiteY134" fmla="*/ 946150 h 2403475"/>
              <a:gd name="connsiteX135" fmla="*/ 10059985 w 11499847"/>
              <a:gd name="connsiteY135" fmla="*/ 1022350 h 2403475"/>
              <a:gd name="connsiteX136" fmla="*/ 9899648 w 11499847"/>
              <a:gd name="connsiteY136" fmla="*/ 1022350 h 2403475"/>
              <a:gd name="connsiteX137" fmla="*/ 9899648 w 11499847"/>
              <a:gd name="connsiteY137" fmla="*/ 1458913 h 2403475"/>
              <a:gd name="connsiteX138" fmla="*/ 9817098 w 11499847"/>
              <a:gd name="connsiteY138" fmla="*/ 1458913 h 2403475"/>
              <a:gd name="connsiteX139" fmla="*/ 9817098 w 11499847"/>
              <a:gd name="connsiteY139" fmla="*/ 1022350 h 2403475"/>
              <a:gd name="connsiteX140" fmla="*/ 9656760 w 11499847"/>
              <a:gd name="connsiteY140" fmla="*/ 1022350 h 2403475"/>
              <a:gd name="connsiteX141" fmla="*/ 9336085 w 11499847"/>
              <a:gd name="connsiteY141" fmla="*/ 946150 h 2403475"/>
              <a:gd name="connsiteX142" fmla="*/ 9418635 w 11499847"/>
              <a:gd name="connsiteY142" fmla="*/ 946150 h 2403475"/>
              <a:gd name="connsiteX143" fmla="*/ 9418635 w 11499847"/>
              <a:gd name="connsiteY143" fmla="*/ 1382713 h 2403475"/>
              <a:gd name="connsiteX144" fmla="*/ 9671048 w 11499847"/>
              <a:gd name="connsiteY144" fmla="*/ 1382713 h 2403475"/>
              <a:gd name="connsiteX145" fmla="*/ 9671048 w 11499847"/>
              <a:gd name="connsiteY145" fmla="*/ 1458913 h 2403475"/>
              <a:gd name="connsiteX146" fmla="*/ 9336085 w 11499847"/>
              <a:gd name="connsiteY146" fmla="*/ 1458913 h 2403475"/>
              <a:gd name="connsiteX147" fmla="*/ 8766172 w 11499847"/>
              <a:gd name="connsiteY147" fmla="*/ 946150 h 2403475"/>
              <a:gd name="connsiteX148" fmla="*/ 8848414 w 11499847"/>
              <a:gd name="connsiteY148" fmla="*/ 946150 h 2403475"/>
              <a:gd name="connsiteX149" fmla="*/ 8848414 w 11499847"/>
              <a:gd name="connsiteY149" fmla="*/ 1260391 h 2403475"/>
              <a:gd name="connsiteX150" fmla="*/ 8883900 w 11499847"/>
              <a:gd name="connsiteY150" fmla="*/ 1355146 h 2403475"/>
              <a:gd name="connsiteX151" fmla="*/ 8978249 w 11499847"/>
              <a:gd name="connsiteY151" fmla="*/ 1393718 h 2403475"/>
              <a:gd name="connsiteX152" fmla="*/ 9071972 w 11499847"/>
              <a:gd name="connsiteY152" fmla="*/ 1355146 h 2403475"/>
              <a:gd name="connsiteX153" fmla="*/ 9107457 w 11499847"/>
              <a:gd name="connsiteY153" fmla="*/ 1260391 h 2403475"/>
              <a:gd name="connsiteX154" fmla="*/ 9107457 w 11499847"/>
              <a:gd name="connsiteY154" fmla="*/ 946150 h 2403475"/>
              <a:gd name="connsiteX155" fmla="*/ 9188447 w 11499847"/>
              <a:gd name="connsiteY155" fmla="*/ 946150 h 2403475"/>
              <a:gd name="connsiteX156" fmla="*/ 9188447 w 11499847"/>
              <a:gd name="connsiteY156" fmla="*/ 1261230 h 2403475"/>
              <a:gd name="connsiteX157" fmla="*/ 9128539 w 11499847"/>
              <a:gd name="connsiteY157" fmla="*/ 1410489 h 2403475"/>
              <a:gd name="connsiteX158" fmla="*/ 8977623 w 11499847"/>
              <a:gd name="connsiteY158" fmla="*/ 1470025 h 2403475"/>
              <a:gd name="connsiteX159" fmla="*/ 8826497 w 11499847"/>
              <a:gd name="connsiteY159" fmla="*/ 1410489 h 2403475"/>
              <a:gd name="connsiteX160" fmla="*/ 8766172 w 11499847"/>
              <a:gd name="connsiteY160" fmla="*/ 1261230 h 2403475"/>
              <a:gd name="connsiteX161" fmla="*/ 8766172 w 11499847"/>
              <a:gd name="connsiteY161" fmla="*/ 946150 h 2403475"/>
              <a:gd name="connsiteX162" fmla="*/ 7737472 w 11499847"/>
              <a:gd name="connsiteY162" fmla="*/ 946150 h 2403475"/>
              <a:gd name="connsiteX163" fmla="*/ 7839072 w 11499847"/>
              <a:gd name="connsiteY163" fmla="*/ 946150 h 2403475"/>
              <a:gd name="connsiteX164" fmla="*/ 7958134 w 11499847"/>
              <a:gd name="connsiteY164" fmla="*/ 1139825 h 2403475"/>
              <a:gd name="connsiteX165" fmla="*/ 8077197 w 11499847"/>
              <a:gd name="connsiteY165" fmla="*/ 1333501 h 2403475"/>
              <a:gd name="connsiteX166" fmla="*/ 8077197 w 11499847"/>
              <a:gd name="connsiteY166" fmla="*/ 946150 h 2403475"/>
              <a:gd name="connsiteX167" fmla="*/ 8156572 w 11499847"/>
              <a:gd name="connsiteY167" fmla="*/ 946150 h 2403475"/>
              <a:gd name="connsiteX168" fmla="*/ 8156572 w 11499847"/>
              <a:gd name="connsiteY168" fmla="*/ 1458913 h 2403475"/>
              <a:gd name="connsiteX169" fmla="*/ 8061322 w 11499847"/>
              <a:gd name="connsiteY169" fmla="*/ 1458913 h 2403475"/>
              <a:gd name="connsiteX170" fmla="*/ 7939084 w 11499847"/>
              <a:gd name="connsiteY170" fmla="*/ 1260475 h 2403475"/>
              <a:gd name="connsiteX171" fmla="*/ 7815259 w 11499847"/>
              <a:gd name="connsiteY171" fmla="*/ 1062038 h 2403475"/>
              <a:gd name="connsiteX172" fmla="*/ 7815259 w 11499847"/>
              <a:gd name="connsiteY172" fmla="*/ 1458913 h 2403475"/>
              <a:gd name="connsiteX173" fmla="*/ 7737472 w 11499847"/>
              <a:gd name="connsiteY173" fmla="*/ 1458913 h 2403475"/>
              <a:gd name="connsiteX174" fmla="*/ 11253544 w 11499847"/>
              <a:gd name="connsiteY174" fmla="*/ 936625 h 2403475"/>
              <a:gd name="connsiteX175" fmla="*/ 11340315 w 11499847"/>
              <a:gd name="connsiteY175" fmla="*/ 948334 h 2403475"/>
              <a:gd name="connsiteX176" fmla="*/ 11414331 w 11499847"/>
              <a:gd name="connsiteY176" fmla="*/ 984090 h 2403475"/>
              <a:gd name="connsiteX177" fmla="*/ 11392795 w 11499847"/>
              <a:gd name="connsiteY177" fmla="*/ 1017545 h 2403475"/>
              <a:gd name="connsiteX178" fmla="*/ 11371260 w 11499847"/>
              <a:gd name="connsiteY178" fmla="*/ 1051209 h 2403475"/>
              <a:gd name="connsiteX179" fmla="*/ 11316270 w 11499847"/>
              <a:gd name="connsiteY179" fmla="*/ 1022354 h 2403475"/>
              <a:gd name="connsiteX180" fmla="*/ 11252917 w 11499847"/>
              <a:gd name="connsiteY180" fmla="*/ 1013363 h 2403475"/>
              <a:gd name="connsiteX181" fmla="*/ 11122657 w 11499847"/>
              <a:gd name="connsiteY181" fmla="*/ 1067936 h 2403475"/>
              <a:gd name="connsiteX182" fmla="*/ 11069549 w 11499847"/>
              <a:gd name="connsiteY182" fmla="*/ 1203221 h 2403475"/>
              <a:gd name="connsiteX183" fmla="*/ 11120984 w 11499847"/>
              <a:gd name="connsiteY183" fmla="*/ 1338923 h 2403475"/>
              <a:gd name="connsiteX184" fmla="*/ 11249990 w 11499847"/>
              <a:gd name="connsiteY184" fmla="*/ 1394124 h 2403475"/>
              <a:gd name="connsiteX185" fmla="*/ 11364360 w 11499847"/>
              <a:gd name="connsiteY185" fmla="*/ 1353350 h 2403475"/>
              <a:gd name="connsiteX186" fmla="*/ 11418095 w 11499847"/>
              <a:gd name="connsiteY186" fmla="*/ 1251521 h 2403475"/>
              <a:gd name="connsiteX187" fmla="*/ 11244136 w 11499847"/>
              <a:gd name="connsiteY187" fmla="*/ 1251521 h 2403475"/>
              <a:gd name="connsiteX188" fmla="*/ 11267971 w 11499847"/>
              <a:gd name="connsiteY188" fmla="*/ 1214303 h 2403475"/>
              <a:gd name="connsiteX189" fmla="*/ 11291598 w 11499847"/>
              <a:gd name="connsiteY189" fmla="*/ 1177084 h 2403475"/>
              <a:gd name="connsiteX190" fmla="*/ 11496083 w 11499847"/>
              <a:gd name="connsiteY190" fmla="*/ 1177084 h 2403475"/>
              <a:gd name="connsiteX191" fmla="*/ 11498802 w 11499847"/>
              <a:gd name="connsiteY191" fmla="*/ 1193393 h 2403475"/>
              <a:gd name="connsiteX192" fmla="*/ 11499847 w 11499847"/>
              <a:gd name="connsiteY192" fmla="*/ 1213466 h 2403475"/>
              <a:gd name="connsiteX193" fmla="*/ 11430222 w 11499847"/>
              <a:gd name="connsiteY193" fmla="*/ 1396215 h 2403475"/>
              <a:gd name="connsiteX194" fmla="*/ 11249154 w 11499847"/>
              <a:gd name="connsiteY194" fmla="*/ 1470025 h 2403475"/>
              <a:gd name="connsiteX195" fmla="*/ 11061813 w 11499847"/>
              <a:gd name="connsiteY195" fmla="*/ 1392242 h 2403475"/>
              <a:gd name="connsiteX196" fmla="*/ 10985497 w 11499847"/>
              <a:gd name="connsiteY196" fmla="*/ 1203221 h 2403475"/>
              <a:gd name="connsiteX197" fmla="*/ 11063695 w 11499847"/>
              <a:gd name="connsiteY197" fmla="*/ 1014408 h 2403475"/>
              <a:gd name="connsiteX198" fmla="*/ 11253544 w 11499847"/>
              <a:gd name="connsiteY198" fmla="*/ 936625 h 2403475"/>
              <a:gd name="connsiteX199" fmla="*/ 8471697 w 11499847"/>
              <a:gd name="connsiteY199" fmla="*/ 936625 h 2403475"/>
              <a:gd name="connsiteX200" fmla="*/ 8556850 w 11499847"/>
              <a:gd name="connsiteY200" fmla="*/ 949798 h 2403475"/>
              <a:gd name="connsiteX201" fmla="*/ 8626729 w 11499847"/>
              <a:gd name="connsiteY201" fmla="*/ 984717 h 2403475"/>
              <a:gd name="connsiteX202" fmla="*/ 8606225 w 11499847"/>
              <a:gd name="connsiteY202" fmla="*/ 1017336 h 2403475"/>
              <a:gd name="connsiteX203" fmla="*/ 8585722 w 11499847"/>
              <a:gd name="connsiteY203" fmla="*/ 1049745 h 2403475"/>
              <a:gd name="connsiteX204" fmla="*/ 8528605 w 11499847"/>
              <a:gd name="connsiteY204" fmla="*/ 1021099 h 2403475"/>
              <a:gd name="connsiteX205" fmla="*/ 8471070 w 11499847"/>
              <a:gd name="connsiteY205" fmla="*/ 1011063 h 2403475"/>
              <a:gd name="connsiteX206" fmla="*/ 8404328 w 11499847"/>
              <a:gd name="connsiteY206" fmla="*/ 1032181 h 2403475"/>
              <a:gd name="connsiteX207" fmla="*/ 8382570 w 11499847"/>
              <a:gd name="connsiteY207" fmla="*/ 1084246 h 2403475"/>
              <a:gd name="connsiteX208" fmla="*/ 8412697 w 11499847"/>
              <a:gd name="connsiteY208" fmla="*/ 1135474 h 2403475"/>
              <a:gd name="connsiteX209" fmla="*/ 8493038 w 11499847"/>
              <a:gd name="connsiteY209" fmla="*/ 1165165 h 2403475"/>
              <a:gd name="connsiteX210" fmla="*/ 8600786 w 11499847"/>
              <a:gd name="connsiteY210" fmla="*/ 1212421 h 2403475"/>
              <a:gd name="connsiteX211" fmla="*/ 8648697 w 11499847"/>
              <a:gd name="connsiteY211" fmla="*/ 1314250 h 2403475"/>
              <a:gd name="connsiteX212" fmla="*/ 8601413 w 11499847"/>
              <a:gd name="connsiteY212" fmla="*/ 1425906 h 2403475"/>
              <a:gd name="connsiteX213" fmla="*/ 8468140 w 11499847"/>
              <a:gd name="connsiteY213" fmla="*/ 1470025 h 2403475"/>
              <a:gd name="connsiteX214" fmla="*/ 8363531 w 11499847"/>
              <a:gd name="connsiteY214" fmla="*/ 1452461 h 2403475"/>
              <a:gd name="connsiteX215" fmla="*/ 8286747 w 11499847"/>
              <a:gd name="connsiteY215" fmla="*/ 1411479 h 2403475"/>
              <a:gd name="connsiteX216" fmla="*/ 8307251 w 11499847"/>
              <a:gd name="connsiteY216" fmla="*/ 1379069 h 2403475"/>
              <a:gd name="connsiteX217" fmla="*/ 8327754 w 11499847"/>
              <a:gd name="connsiteY217" fmla="*/ 1346450 h 2403475"/>
              <a:gd name="connsiteX218" fmla="*/ 8395541 w 11499847"/>
              <a:gd name="connsiteY218" fmla="*/ 1381578 h 2403475"/>
              <a:gd name="connsiteX219" fmla="*/ 8468768 w 11499847"/>
              <a:gd name="connsiteY219" fmla="*/ 1395378 h 2403475"/>
              <a:gd name="connsiteX220" fmla="*/ 8541367 w 11499847"/>
              <a:gd name="connsiteY220" fmla="*/ 1373633 h 2403475"/>
              <a:gd name="connsiteX221" fmla="*/ 8566055 w 11499847"/>
              <a:gd name="connsiteY221" fmla="*/ 1319477 h 2403475"/>
              <a:gd name="connsiteX222" fmla="*/ 8535509 w 11499847"/>
              <a:gd name="connsiteY222" fmla="*/ 1268458 h 2403475"/>
              <a:gd name="connsiteX223" fmla="*/ 8455587 w 11499847"/>
              <a:gd name="connsiteY223" fmla="*/ 1238348 h 2403475"/>
              <a:gd name="connsiteX224" fmla="*/ 8347630 w 11499847"/>
              <a:gd name="connsiteY224" fmla="*/ 1191511 h 2403475"/>
              <a:gd name="connsiteX225" fmla="*/ 8299928 w 11499847"/>
              <a:gd name="connsiteY225" fmla="*/ 1089264 h 2403475"/>
              <a:gd name="connsiteX226" fmla="*/ 8345329 w 11499847"/>
              <a:gd name="connsiteY226" fmla="*/ 979489 h 2403475"/>
              <a:gd name="connsiteX227" fmla="*/ 8471697 w 11499847"/>
              <a:gd name="connsiteY227" fmla="*/ 936625 h 2403475"/>
              <a:gd name="connsiteX228" fmla="*/ 7349808 w 11499847"/>
              <a:gd name="connsiteY228" fmla="*/ 936625 h 2403475"/>
              <a:gd name="connsiteX229" fmla="*/ 7541183 w 11499847"/>
              <a:gd name="connsiteY229" fmla="*/ 1014826 h 2403475"/>
              <a:gd name="connsiteX230" fmla="*/ 7619997 w 11499847"/>
              <a:gd name="connsiteY230" fmla="*/ 1203221 h 2403475"/>
              <a:gd name="connsiteX231" fmla="*/ 7541183 w 11499847"/>
              <a:gd name="connsiteY231" fmla="*/ 1391615 h 2403475"/>
              <a:gd name="connsiteX232" fmla="*/ 7349808 w 11499847"/>
              <a:gd name="connsiteY232" fmla="*/ 1470025 h 2403475"/>
              <a:gd name="connsiteX233" fmla="*/ 7158642 w 11499847"/>
              <a:gd name="connsiteY233" fmla="*/ 1391615 h 2403475"/>
              <a:gd name="connsiteX234" fmla="*/ 7080247 w 11499847"/>
              <a:gd name="connsiteY234" fmla="*/ 1203221 h 2403475"/>
              <a:gd name="connsiteX235" fmla="*/ 7158642 w 11499847"/>
              <a:gd name="connsiteY235" fmla="*/ 1014826 h 2403475"/>
              <a:gd name="connsiteX236" fmla="*/ 7349808 w 11499847"/>
              <a:gd name="connsiteY236" fmla="*/ 936625 h 2403475"/>
              <a:gd name="connsiteX237" fmla="*/ 6837427 w 11499847"/>
              <a:gd name="connsiteY237" fmla="*/ 936625 h 2403475"/>
              <a:gd name="connsiteX238" fmla="*/ 6932756 w 11499847"/>
              <a:gd name="connsiteY238" fmla="*/ 951680 h 2403475"/>
              <a:gd name="connsiteX239" fmla="*/ 7008810 w 11499847"/>
              <a:gd name="connsiteY239" fmla="*/ 993499 h 2403475"/>
              <a:gd name="connsiteX240" fmla="*/ 6987439 w 11499847"/>
              <a:gd name="connsiteY240" fmla="*/ 1026745 h 2403475"/>
              <a:gd name="connsiteX241" fmla="*/ 6966278 w 11499847"/>
              <a:gd name="connsiteY241" fmla="*/ 1059991 h 2403475"/>
              <a:gd name="connsiteX242" fmla="*/ 6904891 w 11499847"/>
              <a:gd name="connsiteY242" fmla="*/ 1024863 h 2403475"/>
              <a:gd name="connsiteX243" fmla="*/ 6833027 w 11499847"/>
              <a:gd name="connsiteY243" fmla="*/ 1012526 h 2403475"/>
              <a:gd name="connsiteX244" fmla="*/ 6703338 w 11499847"/>
              <a:gd name="connsiteY244" fmla="*/ 1067727 h 2403475"/>
              <a:gd name="connsiteX245" fmla="*/ 6649912 w 11499847"/>
              <a:gd name="connsiteY245" fmla="*/ 1203221 h 2403475"/>
              <a:gd name="connsiteX246" fmla="*/ 6703338 w 11499847"/>
              <a:gd name="connsiteY246" fmla="*/ 1338923 h 2403475"/>
              <a:gd name="connsiteX247" fmla="*/ 6833027 w 11499847"/>
              <a:gd name="connsiteY247" fmla="*/ 1393915 h 2403475"/>
              <a:gd name="connsiteX248" fmla="*/ 6904891 w 11499847"/>
              <a:gd name="connsiteY248" fmla="*/ 1381787 h 2403475"/>
              <a:gd name="connsiteX249" fmla="*/ 6966278 w 11499847"/>
              <a:gd name="connsiteY249" fmla="*/ 1346450 h 2403475"/>
              <a:gd name="connsiteX250" fmla="*/ 6987439 w 11499847"/>
              <a:gd name="connsiteY250" fmla="*/ 1379696 h 2403475"/>
              <a:gd name="connsiteX251" fmla="*/ 7008810 w 11499847"/>
              <a:gd name="connsiteY251" fmla="*/ 1412942 h 2403475"/>
              <a:gd name="connsiteX252" fmla="*/ 6932756 w 11499847"/>
              <a:gd name="connsiteY252" fmla="*/ 1454970 h 2403475"/>
              <a:gd name="connsiteX253" fmla="*/ 6837427 w 11499847"/>
              <a:gd name="connsiteY253" fmla="*/ 1470025 h 2403475"/>
              <a:gd name="connsiteX254" fmla="*/ 6644674 w 11499847"/>
              <a:gd name="connsiteY254" fmla="*/ 1392242 h 2403475"/>
              <a:gd name="connsiteX255" fmla="*/ 6565897 w 11499847"/>
              <a:gd name="connsiteY255" fmla="*/ 1203221 h 2403475"/>
              <a:gd name="connsiteX256" fmla="*/ 6644674 w 11499847"/>
              <a:gd name="connsiteY256" fmla="*/ 1014408 h 2403475"/>
              <a:gd name="connsiteX257" fmla="*/ 6837427 w 11499847"/>
              <a:gd name="connsiteY257" fmla="*/ 936625 h 2403475"/>
              <a:gd name="connsiteX258" fmla="*/ 501650 w 11499847"/>
              <a:gd name="connsiteY258" fmla="*/ 477838 h 2403475"/>
              <a:gd name="connsiteX259" fmla="*/ 501650 w 11499847"/>
              <a:gd name="connsiteY259" fmla="*/ 981076 h 2403475"/>
              <a:gd name="connsiteX260" fmla="*/ 786010 w 11499847"/>
              <a:gd name="connsiteY260" fmla="*/ 981076 h 2403475"/>
              <a:gd name="connsiteX261" fmla="*/ 1070579 w 11499847"/>
              <a:gd name="connsiteY261" fmla="*/ 981076 h 2403475"/>
              <a:gd name="connsiteX262" fmla="*/ 1253188 w 11499847"/>
              <a:gd name="connsiteY262" fmla="*/ 908588 h 2403475"/>
              <a:gd name="connsiteX263" fmla="*/ 1327150 w 11499847"/>
              <a:gd name="connsiteY263" fmla="*/ 727681 h 2403475"/>
              <a:gd name="connsiteX264" fmla="*/ 1253188 w 11499847"/>
              <a:gd name="connsiteY264" fmla="*/ 548446 h 2403475"/>
              <a:gd name="connsiteX265" fmla="*/ 1070579 w 11499847"/>
              <a:gd name="connsiteY265" fmla="*/ 477838 h 2403475"/>
              <a:gd name="connsiteX266" fmla="*/ 501650 w 11499847"/>
              <a:gd name="connsiteY266" fmla="*/ 477838 h 2403475"/>
              <a:gd name="connsiteX267" fmla="*/ 6675435 w 11499847"/>
              <a:gd name="connsiteY267" fmla="*/ 336550 h 2403475"/>
              <a:gd name="connsiteX268" fmla="*/ 6675435 w 11499847"/>
              <a:gd name="connsiteY268" fmla="*/ 487363 h 2403475"/>
              <a:gd name="connsiteX269" fmla="*/ 6808467 w 11499847"/>
              <a:gd name="connsiteY269" fmla="*/ 487363 h 2403475"/>
              <a:gd name="connsiteX270" fmla="*/ 6865570 w 11499847"/>
              <a:gd name="connsiteY270" fmla="*/ 465370 h 2403475"/>
              <a:gd name="connsiteX271" fmla="*/ 6888160 w 11499847"/>
              <a:gd name="connsiteY271" fmla="*/ 411957 h 2403475"/>
              <a:gd name="connsiteX272" fmla="*/ 6865570 w 11499847"/>
              <a:gd name="connsiteY272" fmla="*/ 358334 h 2403475"/>
              <a:gd name="connsiteX273" fmla="*/ 6808467 w 11499847"/>
              <a:gd name="connsiteY273" fmla="*/ 336550 h 2403475"/>
              <a:gd name="connsiteX274" fmla="*/ 6675435 w 11499847"/>
              <a:gd name="connsiteY274" fmla="*/ 336550 h 2403475"/>
              <a:gd name="connsiteX275" fmla="*/ 6675435 w 11499847"/>
              <a:gd name="connsiteY275" fmla="*/ 122238 h 2403475"/>
              <a:gd name="connsiteX276" fmla="*/ 6675435 w 11499847"/>
              <a:gd name="connsiteY276" fmla="*/ 265113 h 2403475"/>
              <a:gd name="connsiteX277" fmla="*/ 6795279 w 11499847"/>
              <a:gd name="connsiteY277" fmla="*/ 265113 h 2403475"/>
              <a:gd name="connsiteX278" fmla="*/ 6848404 w 11499847"/>
              <a:gd name="connsiteY278" fmla="*/ 244673 h 2403475"/>
              <a:gd name="connsiteX279" fmla="*/ 6869110 w 11499847"/>
              <a:gd name="connsiteY279" fmla="*/ 193571 h 2403475"/>
              <a:gd name="connsiteX280" fmla="*/ 6848404 w 11499847"/>
              <a:gd name="connsiteY280" fmla="*/ 142679 h 2403475"/>
              <a:gd name="connsiteX281" fmla="*/ 6795279 w 11499847"/>
              <a:gd name="connsiteY281" fmla="*/ 122238 h 2403475"/>
              <a:gd name="connsiteX282" fmla="*/ 6675435 w 11499847"/>
              <a:gd name="connsiteY282" fmla="*/ 122238 h 2403475"/>
              <a:gd name="connsiteX283" fmla="*/ 8850791 w 11499847"/>
              <a:gd name="connsiteY283" fmla="*/ 114300 h 2403475"/>
              <a:gd name="connsiteX284" fmla="*/ 8719837 w 11499847"/>
              <a:gd name="connsiteY284" fmla="*/ 169657 h 2403475"/>
              <a:gd name="connsiteX285" fmla="*/ 8666160 w 11499847"/>
              <a:gd name="connsiteY285" fmla="*/ 304905 h 2403475"/>
              <a:gd name="connsiteX286" fmla="*/ 8719837 w 11499847"/>
              <a:gd name="connsiteY286" fmla="*/ 439943 h 2403475"/>
              <a:gd name="connsiteX287" fmla="*/ 8850791 w 11499847"/>
              <a:gd name="connsiteY287" fmla="*/ 495300 h 2403475"/>
              <a:gd name="connsiteX288" fmla="*/ 8982163 w 11499847"/>
              <a:gd name="connsiteY288" fmla="*/ 440153 h 2403475"/>
              <a:gd name="connsiteX289" fmla="*/ 9036048 w 11499847"/>
              <a:gd name="connsiteY289" fmla="*/ 304905 h 2403475"/>
              <a:gd name="connsiteX290" fmla="*/ 8981954 w 11499847"/>
              <a:gd name="connsiteY290" fmla="*/ 169657 h 2403475"/>
              <a:gd name="connsiteX291" fmla="*/ 8850791 w 11499847"/>
              <a:gd name="connsiteY291" fmla="*/ 114300 h 2403475"/>
              <a:gd name="connsiteX292" fmla="*/ 7335415 w 11499847"/>
              <a:gd name="connsiteY292" fmla="*/ 114300 h 2403475"/>
              <a:gd name="connsiteX293" fmla="*/ 7203974 w 11499847"/>
              <a:gd name="connsiteY293" fmla="*/ 169657 h 2403475"/>
              <a:gd name="connsiteX294" fmla="*/ 7150097 w 11499847"/>
              <a:gd name="connsiteY294" fmla="*/ 304905 h 2403475"/>
              <a:gd name="connsiteX295" fmla="*/ 7203974 w 11499847"/>
              <a:gd name="connsiteY295" fmla="*/ 439943 h 2403475"/>
              <a:gd name="connsiteX296" fmla="*/ 7335415 w 11499847"/>
              <a:gd name="connsiteY296" fmla="*/ 495300 h 2403475"/>
              <a:gd name="connsiteX297" fmla="*/ 7467486 w 11499847"/>
              <a:gd name="connsiteY297" fmla="*/ 440153 h 2403475"/>
              <a:gd name="connsiteX298" fmla="*/ 7521572 w 11499847"/>
              <a:gd name="connsiteY298" fmla="*/ 304905 h 2403475"/>
              <a:gd name="connsiteX299" fmla="*/ 7467067 w 11499847"/>
              <a:gd name="connsiteY299" fmla="*/ 169657 h 2403475"/>
              <a:gd name="connsiteX300" fmla="*/ 7335415 w 11499847"/>
              <a:gd name="connsiteY300" fmla="*/ 114300 h 2403475"/>
              <a:gd name="connsiteX301" fmla="*/ 9237660 w 11499847"/>
              <a:gd name="connsiteY301" fmla="*/ 49213 h 2403475"/>
              <a:gd name="connsiteX302" fmla="*/ 9339260 w 11499847"/>
              <a:gd name="connsiteY302" fmla="*/ 49213 h 2403475"/>
              <a:gd name="connsiteX303" fmla="*/ 9458322 w 11499847"/>
              <a:gd name="connsiteY303" fmla="*/ 242888 h 2403475"/>
              <a:gd name="connsiteX304" fmla="*/ 9578972 w 11499847"/>
              <a:gd name="connsiteY304" fmla="*/ 436563 h 2403475"/>
              <a:gd name="connsiteX305" fmla="*/ 9578972 w 11499847"/>
              <a:gd name="connsiteY305" fmla="*/ 49213 h 2403475"/>
              <a:gd name="connsiteX306" fmla="*/ 9656760 w 11499847"/>
              <a:gd name="connsiteY306" fmla="*/ 49213 h 2403475"/>
              <a:gd name="connsiteX307" fmla="*/ 9656760 w 11499847"/>
              <a:gd name="connsiteY307" fmla="*/ 560388 h 2403475"/>
              <a:gd name="connsiteX308" fmla="*/ 9561510 w 11499847"/>
              <a:gd name="connsiteY308" fmla="*/ 560388 h 2403475"/>
              <a:gd name="connsiteX309" fmla="*/ 9439272 w 11499847"/>
              <a:gd name="connsiteY309" fmla="*/ 363538 h 2403475"/>
              <a:gd name="connsiteX310" fmla="*/ 9317035 w 11499847"/>
              <a:gd name="connsiteY310" fmla="*/ 165101 h 2403475"/>
              <a:gd name="connsiteX311" fmla="*/ 9317035 w 11499847"/>
              <a:gd name="connsiteY311" fmla="*/ 560388 h 2403475"/>
              <a:gd name="connsiteX312" fmla="*/ 9237660 w 11499847"/>
              <a:gd name="connsiteY312" fmla="*/ 560388 h 2403475"/>
              <a:gd name="connsiteX313" fmla="*/ 8126410 w 11499847"/>
              <a:gd name="connsiteY313" fmla="*/ 49213 h 2403475"/>
              <a:gd name="connsiteX314" fmla="*/ 8529635 w 11499847"/>
              <a:gd name="connsiteY314" fmla="*/ 49213 h 2403475"/>
              <a:gd name="connsiteX315" fmla="*/ 8529635 w 11499847"/>
              <a:gd name="connsiteY315" fmla="*/ 125413 h 2403475"/>
              <a:gd name="connsiteX316" fmla="*/ 8369298 w 11499847"/>
              <a:gd name="connsiteY316" fmla="*/ 125413 h 2403475"/>
              <a:gd name="connsiteX317" fmla="*/ 8369298 w 11499847"/>
              <a:gd name="connsiteY317" fmla="*/ 560388 h 2403475"/>
              <a:gd name="connsiteX318" fmla="*/ 8285160 w 11499847"/>
              <a:gd name="connsiteY318" fmla="*/ 560388 h 2403475"/>
              <a:gd name="connsiteX319" fmla="*/ 8285160 w 11499847"/>
              <a:gd name="connsiteY319" fmla="*/ 125413 h 2403475"/>
              <a:gd name="connsiteX320" fmla="*/ 8126410 w 11499847"/>
              <a:gd name="connsiteY320" fmla="*/ 125413 h 2403475"/>
              <a:gd name="connsiteX321" fmla="*/ 6592885 w 11499847"/>
              <a:gd name="connsiteY321" fmla="*/ 49213 h 2403475"/>
              <a:gd name="connsiteX322" fmla="*/ 6795851 w 11499847"/>
              <a:gd name="connsiteY322" fmla="*/ 49213 h 2403475"/>
              <a:gd name="connsiteX323" fmla="*/ 6907775 w 11499847"/>
              <a:gd name="connsiteY323" fmla="*/ 87875 h 2403475"/>
              <a:gd name="connsiteX324" fmla="*/ 6952670 w 11499847"/>
              <a:gd name="connsiteY324" fmla="*/ 185680 h 2403475"/>
              <a:gd name="connsiteX325" fmla="*/ 6936382 w 11499847"/>
              <a:gd name="connsiteY325" fmla="*/ 245658 h 2403475"/>
              <a:gd name="connsiteX326" fmla="*/ 6892114 w 11499847"/>
              <a:gd name="connsiteY326" fmla="*/ 288709 h 2403475"/>
              <a:gd name="connsiteX327" fmla="*/ 6950791 w 11499847"/>
              <a:gd name="connsiteY327" fmla="*/ 339492 h 2403475"/>
              <a:gd name="connsiteX328" fmla="*/ 6972298 w 11499847"/>
              <a:gd name="connsiteY328" fmla="*/ 412845 h 2403475"/>
              <a:gd name="connsiteX329" fmla="*/ 6926359 w 11499847"/>
              <a:gd name="connsiteY329" fmla="*/ 517546 h 2403475"/>
              <a:gd name="connsiteX330" fmla="*/ 6808798 w 11499847"/>
              <a:gd name="connsiteY330" fmla="*/ 560388 h 2403475"/>
              <a:gd name="connsiteX331" fmla="*/ 6592885 w 11499847"/>
              <a:gd name="connsiteY331" fmla="*/ 560388 h 2403475"/>
              <a:gd name="connsiteX332" fmla="*/ 6592885 w 11499847"/>
              <a:gd name="connsiteY332" fmla="*/ 49213 h 2403475"/>
              <a:gd name="connsiteX333" fmla="*/ 8850790 w 11499847"/>
              <a:gd name="connsiteY333" fmla="*/ 38100 h 2403475"/>
              <a:gd name="connsiteX334" fmla="*/ 9041603 w 11499847"/>
              <a:gd name="connsiteY334" fmla="*/ 116301 h 2403475"/>
              <a:gd name="connsiteX335" fmla="*/ 9120185 w 11499847"/>
              <a:gd name="connsiteY335" fmla="*/ 304905 h 2403475"/>
              <a:gd name="connsiteX336" fmla="*/ 9041603 w 11499847"/>
              <a:gd name="connsiteY336" fmla="*/ 493090 h 2403475"/>
              <a:gd name="connsiteX337" fmla="*/ 8850790 w 11499847"/>
              <a:gd name="connsiteY337" fmla="*/ 571500 h 2403475"/>
              <a:gd name="connsiteX338" fmla="*/ 8660186 w 11499847"/>
              <a:gd name="connsiteY338" fmla="*/ 493090 h 2403475"/>
              <a:gd name="connsiteX339" fmla="*/ 8582022 w 11499847"/>
              <a:gd name="connsiteY339" fmla="*/ 304905 h 2403475"/>
              <a:gd name="connsiteX340" fmla="*/ 8660186 w 11499847"/>
              <a:gd name="connsiteY340" fmla="*/ 116301 h 2403475"/>
              <a:gd name="connsiteX341" fmla="*/ 8850790 w 11499847"/>
              <a:gd name="connsiteY341" fmla="*/ 38100 h 2403475"/>
              <a:gd name="connsiteX342" fmla="*/ 7870035 w 11499847"/>
              <a:gd name="connsiteY342" fmla="*/ 38100 h 2403475"/>
              <a:gd name="connsiteX343" fmla="*/ 7871499 w 11499847"/>
              <a:gd name="connsiteY343" fmla="*/ 38100 h 2403475"/>
              <a:gd name="connsiteX344" fmla="*/ 7955187 w 11499847"/>
              <a:gd name="connsiteY344" fmla="*/ 51273 h 2403475"/>
              <a:gd name="connsiteX345" fmla="*/ 8025067 w 11499847"/>
              <a:gd name="connsiteY345" fmla="*/ 86401 h 2403475"/>
              <a:gd name="connsiteX346" fmla="*/ 8004563 w 11499847"/>
              <a:gd name="connsiteY346" fmla="*/ 118811 h 2403475"/>
              <a:gd name="connsiteX347" fmla="*/ 7984060 w 11499847"/>
              <a:gd name="connsiteY347" fmla="*/ 151429 h 2403475"/>
              <a:gd name="connsiteX348" fmla="*/ 7926943 w 11499847"/>
              <a:gd name="connsiteY348" fmla="*/ 122574 h 2403475"/>
              <a:gd name="connsiteX349" fmla="*/ 7869198 w 11499847"/>
              <a:gd name="connsiteY349" fmla="*/ 112538 h 2403475"/>
              <a:gd name="connsiteX350" fmla="*/ 7802666 w 11499847"/>
              <a:gd name="connsiteY350" fmla="*/ 133865 h 2403475"/>
              <a:gd name="connsiteX351" fmla="*/ 7780907 w 11499847"/>
              <a:gd name="connsiteY351" fmla="*/ 185721 h 2403475"/>
              <a:gd name="connsiteX352" fmla="*/ 7811035 w 11499847"/>
              <a:gd name="connsiteY352" fmla="*/ 236949 h 2403475"/>
              <a:gd name="connsiteX353" fmla="*/ 7891166 w 11499847"/>
              <a:gd name="connsiteY353" fmla="*/ 266849 h 2403475"/>
              <a:gd name="connsiteX354" fmla="*/ 7998914 w 11499847"/>
              <a:gd name="connsiteY354" fmla="*/ 313896 h 2403475"/>
              <a:gd name="connsiteX355" fmla="*/ 8047035 w 11499847"/>
              <a:gd name="connsiteY355" fmla="*/ 415934 h 2403475"/>
              <a:gd name="connsiteX356" fmla="*/ 7999751 w 11499847"/>
              <a:gd name="connsiteY356" fmla="*/ 527381 h 2403475"/>
              <a:gd name="connsiteX357" fmla="*/ 7866478 w 11499847"/>
              <a:gd name="connsiteY357" fmla="*/ 571500 h 2403475"/>
              <a:gd name="connsiteX358" fmla="*/ 7761659 w 11499847"/>
              <a:gd name="connsiteY358" fmla="*/ 554145 h 2403475"/>
              <a:gd name="connsiteX359" fmla="*/ 7685085 w 11499847"/>
              <a:gd name="connsiteY359" fmla="*/ 512954 h 2403475"/>
              <a:gd name="connsiteX360" fmla="*/ 7725883 w 11499847"/>
              <a:gd name="connsiteY360" fmla="*/ 447925 h 2403475"/>
              <a:gd name="connsiteX361" fmla="*/ 7793879 w 11499847"/>
              <a:gd name="connsiteY361" fmla="*/ 483053 h 2403475"/>
              <a:gd name="connsiteX362" fmla="*/ 7867106 w 11499847"/>
              <a:gd name="connsiteY362" fmla="*/ 497063 h 2403475"/>
              <a:gd name="connsiteX363" fmla="*/ 7939496 w 11499847"/>
              <a:gd name="connsiteY363" fmla="*/ 475108 h 2403475"/>
              <a:gd name="connsiteX364" fmla="*/ 7964393 w 11499847"/>
              <a:gd name="connsiteY364" fmla="*/ 420952 h 2403475"/>
              <a:gd name="connsiteX365" fmla="*/ 7933847 w 11499847"/>
              <a:gd name="connsiteY365" fmla="*/ 369933 h 2403475"/>
              <a:gd name="connsiteX366" fmla="*/ 7853925 w 11499847"/>
              <a:gd name="connsiteY366" fmla="*/ 339823 h 2403475"/>
              <a:gd name="connsiteX367" fmla="*/ 7745968 w 11499847"/>
              <a:gd name="connsiteY367" fmla="*/ 292986 h 2403475"/>
              <a:gd name="connsiteX368" fmla="*/ 7698266 w 11499847"/>
              <a:gd name="connsiteY368" fmla="*/ 190739 h 2403475"/>
              <a:gd name="connsiteX369" fmla="*/ 7743666 w 11499847"/>
              <a:gd name="connsiteY369" fmla="*/ 80964 h 2403475"/>
              <a:gd name="connsiteX370" fmla="*/ 7870035 w 11499847"/>
              <a:gd name="connsiteY370" fmla="*/ 38100 h 2403475"/>
              <a:gd name="connsiteX371" fmla="*/ 7334624 w 11499847"/>
              <a:gd name="connsiteY371" fmla="*/ 38100 h 2403475"/>
              <a:gd name="connsiteX372" fmla="*/ 7525363 w 11499847"/>
              <a:gd name="connsiteY372" fmla="*/ 116301 h 2403475"/>
              <a:gd name="connsiteX373" fmla="*/ 7604123 w 11499847"/>
              <a:gd name="connsiteY373" fmla="*/ 304905 h 2403475"/>
              <a:gd name="connsiteX374" fmla="*/ 7525363 w 11499847"/>
              <a:gd name="connsiteY374" fmla="*/ 493090 h 2403475"/>
              <a:gd name="connsiteX375" fmla="*/ 7334624 w 11499847"/>
              <a:gd name="connsiteY375" fmla="*/ 571500 h 2403475"/>
              <a:gd name="connsiteX376" fmla="*/ 7144094 w 11499847"/>
              <a:gd name="connsiteY376" fmla="*/ 493090 h 2403475"/>
              <a:gd name="connsiteX377" fmla="*/ 7065960 w 11499847"/>
              <a:gd name="connsiteY377" fmla="*/ 304905 h 2403475"/>
              <a:gd name="connsiteX378" fmla="*/ 7144094 w 11499847"/>
              <a:gd name="connsiteY378" fmla="*/ 116301 h 2403475"/>
              <a:gd name="connsiteX379" fmla="*/ 7334624 w 11499847"/>
              <a:gd name="connsiteY379" fmla="*/ 38100 h 2403475"/>
              <a:gd name="connsiteX380" fmla="*/ 2766077 w 11499847"/>
              <a:gd name="connsiteY380" fmla="*/ 0 h 2403475"/>
              <a:gd name="connsiteX381" fmla="*/ 3146531 w 11499847"/>
              <a:gd name="connsiteY381" fmla="*/ 51449 h 2403475"/>
              <a:gd name="connsiteX382" fmla="*/ 3467375 w 11499847"/>
              <a:gd name="connsiteY382" fmla="*/ 204124 h 2403475"/>
              <a:gd name="connsiteX383" fmla="*/ 3340627 w 11499847"/>
              <a:gd name="connsiteY383" fmla="*/ 403228 h 2403475"/>
              <a:gd name="connsiteX384" fmla="*/ 3213880 w 11499847"/>
              <a:gd name="connsiteY384" fmla="*/ 602542 h 2403475"/>
              <a:gd name="connsiteX385" fmla="*/ 3009743 w 11499847"/>
              <a:gd name="connsiteY385" fmla="*/ 496716 h 2403475"/>
              <a:gd name="connsiteX386" fmla="*/ 2766077 w 11499847"/>
              <a:gd name="connsiteY386" fmla="*/ 457606 h 2403475"/>
              <a:gd name="connsiteX387" fmla="*/ 2232314 w 11499847"/>
              <a:gd name="connsiteY387" fmla="*/ 681180 h 2403475"/>
              <a:gd name="connsiteX388" fmla="*/ 2012073 w 11499847"/>
              <a:gd name="connsiteY388" fmla="*/ 1198391 h 2403475"/>
              <a:gd name="connsiteX389" fmla="*/ 2232314 w 11499847"/>
              <a:gd name="connsiteY389" fmla="*/ 1721250 h 2403475"/>
              <a:gd name="connsiteX390" fmla="*/ 2766077 w 11499847"/>
              <a:gd name="connsiteY390" fmla="*/ 1942732 h 2403475"/>
              <a:gd name="connsiteX391" fmla="*/ 3050111 w 11499847"/>
              <a:gd name="connsiteY391" fmla="*/ 1886682 h 2403475"/>
              <a:gd name="connsiteX392" fmla="*/ 3289594 w 11499847"/>
              <a:gd name="connsiteY392" fmla="*/ 1722086 h 2403475"/>
              <a:gd name="connsiteX393" fmla="*/ 3543925 w 11499847"/>
              <a:gd name="connsiteY393" fmla="*/ 1095493 h 2403475"/>
              <a:gd name="connsiteX394" fmla="*/ 3921866 w 11499847"/>
              <a:gd name="connsiteY394" fmla="*/ 345714 h 2403475"/>
              <a:gd name="connsiteX395" fmla="*/ 4300646 w 11499847"/>
              <a:gd name="connsiteY395" fmla="*/ 92441 h 2403475"/>
              <a:gd name="connsiteX396" fmla="*/ 4787977 w 11499847"/>
              <a:gd name="connsiteY396" fmla="*/ 0 h 2403475"/>
              <a:gd name="connsiteX397" fmla="*/ 5168221 w 11499847"/>
              <a:gd name="connsiteY397" fmla="*/ 54796 h 2403475"/>
              <a:gd name="connsiteX398" fmla="*/ 5489275 w 11499847"/>
              <a:gd name="connsiteY398" fmla="*/ 210607 h 2403475"/>
              <a:gd name="connsiteX399" fmla="*/ 5364200 w 11499847"/>
              <a:gd name="connsiteY399" fmla="*/ 409921 h 2403475"/>
              <a:gd name="connsiteX400" fmla="*/ 5239125 w 11499847"/>
              <a:gd name="connsiteY400" fmla="*/ 609025 h 2403475"/>
              <a:gd name="connsiteX401" fmla="*/ 5031643 w 11499847"/>
              <a:gd name="connsiteY401" fmla="*/ 500480 h 2403475"/>
              <a:gd name="connsiteX402" fmla="*/ 4784631 w 11499847"/>
              <a:gd name="connsiteY402" fmla="*/ 460952 h 2403475"/>
              <a:gd name="connsiteX403" fmla="*/ 4264462 w 11499847"/>
              <a:gd name="connsiteY403" fmla="*/ 679089 h 2403475"/>
              <a:gd name="connsiteX404" fmla="*/ 4050287 w 11499847"/>
              <a:gd name="connsiteY404" fmla="*/ 1198391 h 2403475"/>
              <a:gd name="connsiteX405" fmla="*/ 4262370 w 11499847"/>
              <a:gd name="connsiteY405" fmla="*/ 1725223 h 2403475"/>
              <a:gd name="connsiteX406" fmla="*/ 4778147 w 11499847"/>
              <a:gd name="connsiteY406" fmla="*/ 1945870 h 2403475"/>
              <a:gd name="connsiteX407" fmla="*/ 5191438 w 11499847"/>
              <a:gd name="connsiteY407" fmla="*/ 1804280 h 2403475"/>
              <a:gd name="connsiteX408" fmla="*/ 5426737 w 11499847"/>
              <a:gd name="connsiteY408" fmla="*/ 1445390 h 2403475"/>
              <a:gd name="connsiteX409" fmla="*/ 4708917 w 11499847"/>
              <a:gd name="connsiteY409" fmla="*/ 1445390 h 2403475"/>
              <a:gd name="connsiteX410" fmla="*/ 4850515 w 11499847"/>
              <a:gd name="connsiteY410" fmla="*/ 1223279 h 2403475"/>
              <a:gd name="connsiteX411" fmla="*/ 4992113 w 11499847"/>
              <a:gd name="connsiteY411" fmla="*/ 1000960 h 2403475"/>
              <a:gd name="connsiteX412" fmla="*/ 5457901 w 11499847"/>
              <a:gd name="connsiteY412" fmla="*/ 1000960 h 2403475"/>
              <a:gd name="connsiteX413" fmla="*/ 5924108 w 11499847"/>
              <a:gd name="connsiteY413" fmla="*/ 1000960 h 2403475"/>
              <a:gd name="connsiteX414" fmla="*/ 5936030 w 11499847"/>
              <a:gd name="connsiteY414" fmla="*/ 1100094 h 2403475"/>
              <a:gd name="connsiteX415" fmla="*/ 5940422 w 11499847"/>
              <a:gd name="connsiteY415" fmla="*/ 1201738 h 2403475"/>
              <a:gd name="connsiteX416" fmla="*/ 5600963 w 11499847"/>
              <a:gd name="connsiteY416" fmla="*/ 2050860 h 2403475"/>
              <a:gd name="connsiteX417" fmla="*/ 4764970 w 11499847"/>
              <a:gd name="connsiteY417" fmla="*/ 2403475 h 2403475"/>
              <a:gd name="connsiteX418" fmla="*/ 4178290 w 11499847"/>
              <a:gd name="connsiteY418" fmla="*/ 2262513 h 2403475"/>
              <a:gd name="connsiteX419" fmla="*/ 3757265 w 11499847"/>
              <a:gd name="connsiteY419" fmla="*/ 1886682 h 2403475"/>
              <a:gd name="connsiteX420" fmla="*/ 3332469 w 11499847"/>
              <a:gd name="connsiteY420" fmla="*/ 2263558 h 2403475"/>
              <a:gd name="connsiteX421" fmla="*/ 2749555 w 11499847"/>
              <a:gd name="connsiteY421" fmla="*/ 2403475 h 2403475"/>
              <a:gd name="connsiteX422" fmla="*/ 2242563 w 11499847"/>
              <a:gd name="connsiteY422" fmla="*/ 2295766 h 2403475"/>
              <a:gd name="connsiteX423" fmla="*/ 1844121 w 11499847"/>
              <a:gd name="connsiteY423" fmla="*/ 2005266 h 2403475"/>
              <a:gd name="connsiteX424" fmla="*/ 1583096 w 11499847"/>
              <a:gd name="connsiteY424" fmla="*/ 2257493 h 2403475"/>
              <a:gd name="connsiteX425" fmla="*/ 1188838 w 11499847"/>
              <a:gd name="connsiteY425" fmla="*/ 2354117 h 2403475"/>
              <a:gd name="connsiteX426" fmla="*/ 0 w 11499847"/>
              <a:gd name="connsiteY426" fmla="*/ 2354117 h 2403475"/>
              <a:gd name="connsiteX427" fmla="*/ 0 w 11499847"/>
              <a:gd name="connsiteY427" fmla="*/ 1201738 h 2403475"/>
              <a:gd name="connsiteX428" fmla="*/ 0 w 11499847"/>
              <a:gd name="connsiteY428" fmla="*/ 49358 h 2403475"/>
              <a:gd name="connsiteX429" fmla="*/ 538575 w 11499847"/>
              <a:gd name="connsiteY429" fmla="*/ 49358 h 2403475"/>
              <a:gd name="connsiteX430" fmla="*/ 1076940 w 11499847"/>
              <a:gd name="connsiteY430" fmla="*/ 49358 h 2403475"/>
              <a:gd name="connsiteX431" fmla="*/ 1523487 w 11499847"/>
              <a:gd name="connsiteY431" fmla="*/ 176099 h 2403475"/>
              <a:gd name="connsiteX432" fmla="*/ 1774892 w 11499847"/>
              <a:gd name="connsiteY432" fmla="*/ 500480 h 2403475"/>
              <a:gd name="connsiteX433" fmla="*/ 2196549 w 11499847"/>
              <a:gd name="connsiteY433" fmla="*/ 137826 h 2403475"/>
              <a:gd name="connsiteX434" fmla="*/ 2766077 w 11499847"/>
              <a:gd name="connsiteY434" fmla="*/ 0 h 240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Lst>
            <a:rect l="l" t="t" r="r" b="b"/>
            <a:pathLst>
              <a:path w="11499847" h="2403475">
                <a:moveTo>
                  <a:pt x="8982072" y="1919288"/>
                </a:moveTo>
                <a:cubicBezTo>
                  <a:pt x="8982072" y="2105026"/>
                  <a:pt x="8982072" y="2105026"/>
                  <a:pt x="8982072" y="2105026"/>
                </a:cubicBezTo>
                <a:cubicBezTo>
                  <a:pt x="9098233" y="2105026"/>
                  <a:pt x="9098233" y="2105026"/>
                  <a:pt x="9098233" y="2105026"/>
                </a:cubicBezTo>
                <a:cubicBezTo>
                  <a:pt x="9124975" y="2105026"/>
                  <a:pt x="9148166" y="2096202"/>
                  <a:pt x="9164880" y="2080233"/>
                </a:cubicBezTo>
                <a:cubicBezTo>
                  <a:pt x="9181594" y="2064055"/>
                  <a:pt x="9191622" y="2040732"/>
                  <a:pt x="9191622" y="2011737"/>
                </a:cubicBezTo>
                <a:cubicBezTo>
                  <a:pt x="9191622" y="1983792"/>
                  <a:pt x="9181594" y="1960680"/>
                  <a:pt x="9164880" y="1944501"/>
                </a:cubicBezTo>
                <a:cubicBezTo>
                  <a:pt x="9148166" y="1928323"/>
                  <a:pt x="9124975" y="1919288"/>
                  <a:pt x="9098233" y="1919288"/>
                </a:cubicBezTo>
                <a:cubicBezTo>
                  <a:pt x="8982072" y="1919288"/>
                  <a:pt x="8982072" y="1919288"/>
                  <a:pt x="8982072" y="1919288"/>
                </a:cubicBezTo>
                <a:close/>
                <a:moveTo>
                  <a:pt x="7280272" y="1919288"/>
                </a:moveTo>
                <a:cubicBezTo>
                  <a:pt x="7280272" y="2097088"/>
                  <a:pt x="7280272" y="2097088"/>
                  <a:pt x="7280272" y="2097088"/>
                </a:cubicBezTo>
                <a:cubicBezTo>
                  <a:pt x="7404503" y="2097088"/>
                  <a:pt x="7404503" y="2097088"/>
                  <a:pt x="7404503" y="2097088"/>
                </a:cubicBezTo>
                <a:cubicBezTo>
                  <a:pt x="7430689" y="2097088"/>
                  <a:pt x="7453105" y="2088711"/>
                  <a:pt x="7469027" y="2073423"/>
                </a:cubicBezTo>
                <a:cubicBezTo>
                  <a:pt x="7485158" y="2058136"/>
                  <a:pt x="7494585" y="2035937"/>
                  <a:pt x="7494585" y="2008502"/>
                </a:cubicBezTo>
                <a:cubicBezTo>
                  <a:pt x="7494585" y="1981487"/>
                  <a:pt x="7485158" y="1959078"/>
                  <a:pt x="7469027" y="1943581"/>
                </a:cubicBezTo>
                <a:cubicBezTo>
                  <a:pt x="7453105" y="1927874"/>
                  <a:pt x="7430689" y="1919288"/>
                  <a:pt x="7404503" y="1919288"/>
                </a:cubicBezTo>
                <a:cubicBezTo>
                  <a:pt x="7280272" y="1919288"/>
                  <a:pt x="7280272" y="1919288"/>
                  <a:pt x="7280272" y="1919288"/>
                </a:cubicBezTo>
                <a:close/>
                <a:moveTo>
                  <a:pt x="7945015" y="1909763"/>
                </a:moveTo>
                <a:cubicBezTo>
                  <a:pt x="7893445" y="1909763"/>
                  <a:pt x="7847115" y="1930941"/>
                  <a:pt x="7813574" y="1965330"/>
                </a:cubicBezTo>
                <a:cubicBezTo>
                  <a:pt x="7780242" y="1999719"/>
                  <a:pt x="7759697" y="2047317"/>
                  <a:pt x="7759697" y="2100368"/>
                </a:cubicBezTo>
                <a:cubicBezTo>
                  <a:pt x="7759697" y="2153419"/>
                  <a:pt x="7780242" y="2201227"/>
                  <a:pt x="7813574" y="2235406"/>
                </a:cubicBezTo>
                <a:cubicBezTo>
                  <a:pt x="7847115" y="2269795"/>
                  <a:pt x="7893445" y="2290763"/>
                  <a:pt x="7945015" y="2290763"/>
                </a:cubicBezTo>
                <a:cubicBezTo>
                  <a:pt x="7997215" y="2290763"/>
                  <a:pt x="8043544" y="2270004"/>
                  <a:pt x="8077086" y="2235825"/>
                </a:cubicBezTo>
                <a:cubicBezTo>
                  <a:pt x="8110628" y="2201437"/>
                  <a:pt x="8131172" y="2153838"/>
                  <a:pt x="8131172" y="2100368"/>
                </a:cubicBezTo>
                <a:cubicBezTo>
                  <a:pt x="8131172" y="2047317"/>
                  <a:pt x="8110418" y="1999719"/>
                  <a:pt x="8076876" y="1965330"/>
                </a:cubicBezTo>
                <a:cubicBezTo>
                  <a:pt x="8043334" y="1930941"/>
                  <a:pt x="7996796" y="1909763"/>
                  <a:pt x="7945015" y="1909763"/>
                </a:cubicBezTo>
                <a:close/>
                <a:moveTo>
                  <a:pt x="8899522" y="1844675"/>
                </a:moveTo>
                <a:cubicBezTo>
                  <a:pt x="9098598" y="1844675"/>
                  <a:pt x="9098598" y="1844675"/>
                  <a:pt x="9098598" y="1844675"/>
                </a:cubicBezTo>
                <a:cubicBezTo>
                  <a:pt x="9152872" y="1844675"/>
                  <a:pt x="9197507" y="1862857"/>
                  <a:pt x="9228521" y="1892741"/>
                </a:cubicBezTo>
                <a:cubicBezTo>
                  <a:pt x="9259744" y="1922835"/>
                  <a:pt x="9277347" y="1964423"/>
                  <a:pt x="9277347" y="2011236"/>
                </a:cubicBezTo>
                <a:cubicBezTo>
                  <a:pt x="9277347" y="2057839"/>
                  <a:pt x="9259744" y="2099427"/>
                  <a:pt x="9228521" y="2129521"/>
                </a:cubicBezTo>
                <a:cubicBezTo>
                  <a:pt x="9197507" y="2159405"/>
                  <a:pt x="9152872" y="2177796"/>
                  <a:pt x="9098598" y="2177796"/>
                </a:cubicBezTo>
                <a:cubicBezTo>
                  <a:pt x="8982086" y="2177796"/>
                  <a:pt x="8982086" y="2177796"/>
                  <a:pt x="8982086" y="2177796"/>
                </a:cubicBezTo>
                <a:cubicBezTo>
                  <a:pt x="8982086" y="2355850"/>
                  <a:pt x="8982086" y="2355850"/>
                  <a:pt x="8982086" y="2355850"/>
                </a:cubicBezTo>
                <a:cubicBezTo>
                  <a:pt x="8899522" y="2355850"/>
                  <a:pt x="8899522" y="2355850"/>
                  <a:pt x="8899522" y="2355850"/>
                </a:cubicBezTo>
                <a:cubicBezTo>
                  <a:pt x="8899522" y="1844675"/>
                  <a:pt x="8899522" y="1844675"/>
                  <a:pt x="8899522" y="1844675"/>
                </a:cubicBezTo>
                <a:close/>
                <a:moveTo>
                  <a:pt x="8324847" y="1844675"/>
                </a:moveTo>
                <a:cubicBezTo>
                  <a:pt x="8407608" y="1844675"/>
                  <a:pt x="8407608" y="1844675"/>
                  <a:pt x="8407608" y="1844675"/>
                </a:cubicBezTo>
                <a:cubicBezTo>
                  <a:pt x="8407608" y="2158090"/>
                  <a:pt x="8407608" y="2158090"/>
                  <a:pt x="8407608" y="2158090"/>
                </a:cubicBezTo>
                <a:cubicBezTo>
                  <a:pt x="8407608" y="2195307"/>
                  <a:pt x="8420389" y="2228551"/>
                  <a:pt x="8443017" y="2252595"/>
                </a:cubicBezTo>
                <a:cubicBezTo>
                  <a:pt x="8465855" y="2276431"/>
                  <a:pt x="8498331" y="2291066"/>
                  <a:pt x="8537931" y="2291066"/>
                </a:cubicBezTo>
                <a:cubicBezTo>
                  <a:pt x="8576692" y="2291066"/>
                  <a:pt x="8609168" y="2276431"/>
                  <a:pt x="8631797" y="2252595"/>
                </a:cubicBezTo>
                <a:cubicBezTo>
                  <a:pt x="8654425" y="2228551"/>
                  <a:pt x="8667415" y="2195307"/>
                  <a:pt x="8667415" y="2158090"/>
                </a:cubicBezTo>
                <a:cubicBezTo>
                  <a:pt x="8667415" y="1844675"/>
                  <a:pt x="8667415" y="1844675"/>
                  <a:pt x="8667415" y="1844675"/>
                </a:cubicBezTo>
                <a:cubicBezTo>
                  <a:pt x="8748710" y="1844675"/>
                  <a:pt x="8748710" y="1844675"/>
                  <a:pt x="8748710" y="1844675"/>
                </a:cubicBezTo>
                <a:cubicBezTo>
                  <a:pt x="8748710" y="2158717"/>
                  <a:pt x="8748710" y="2158717"/>
                  <a:pt x="8748710" y="2158717"/>
                </a:cubicBezTo>
                <a:cubicBezTo>
                  <a:pt x="8748710" y="2218724"/>
                  <a:pt x="8726291" y="2270785"/>
                  <a:pt x="8688577" y="2307793"/>
                </a:cubicBezTo>
                <a:cubicBezTo>
                  <a:pt x="8650863" y="2345010"/>
                  <a:pt x="8597854" y="2366963"/>
                  <a:pt x="8537093" y="2366963"/>
                </a:cubicBezTo>
                <a:cubicBezTo>
                  <a:pt x="8476331" y="2366963"/>
                  <a:pt x="8423322" y="2345010"/>
                  <a:pt x="8385399" y="2307793"/>
                </a:cubicBezTo>
                <a:cubicBezTo>
                  <a:pt x="8347475" y="2270785"/>
                  <a:pt x="8324847" y="2218724"/>
                  <a:pt x="8324847" y="2158717"/>
                </a:cubicBezTo>
                <a:cubicBezTo>
                  <a:pt x="8324847" y="1844675"/>
                  <a:pt x="8324847" y="1844675"/>
                  <a:pt x="8324847" y="1844675"/>
                </a:cubicBezTo>
                <a:close/>
                <a:moveTo>
                  <a:pt x="7197722" y="1844675"/>
                </a:moveTo>
                <a:cubicBezTo>
                  <a:pt x="7404196" y="1844675"/>
                  <a:pt x="7404196" y="1844675"/>
                  <a:pt x="7404196" y="1844675"/>
                </a:cubicBezTo>
                <a:cubicBezTo>
                  <a:pt x="7457641" y="1844675"/>
                  <a:pt x="7501065" y="1862439"/>
                  <a:pt x="7531336" y="1891906"/>
                </a:cubicBezTo>
                <a:cubicBezTo>
                  <a:pt x="7561608" y="1921581"/>
                  <a:pt x="7578727" y="1962542"/>
                  <a:pt x="7578727" y="2008937"/>
                </a:cubicBezTo>
                <a:cubicBezTo>
                  <a:pt x="7578727" y="2047390"/>
                  <a:pt x="7568080" y="2080827"/>
                  <a:pt x="7548455" y="2106950"/>
                </a:cubicBezTo>
                <a:cubicBezTo>
                  <a:pt x="7529040" y="2133073"/>
                  <a:pt x="7500647" y="2152091"/>
                  <a:pt x="7464947" y="2161495"/>
                </a:cubicBezTo>
                <a:cubicBezTo>
                  <a:pt x="7525699" y="2258673"/>
                  <a:pt x="7525699" y="2258673"/>
                  <a:pt x="7525699" y="2258673"/>
                </a:cubicBezTo>
                <a:cubicBezTo>
                  <a:pt x="7586660" y="2355850"/>
                  <a:pt x="7586660" y="2355850"/>
                  <a:pt x="7586660" y="2355850"/>
                </a:cubicBezTo>
                <a:cubicBezTo>
                  <a:pt x="7491044" y="2355850"/>
                  <a:pt x="7491044" y="2355850"/>
                  <a:pt x="7491044" y="2355850"/>
                </a:cubicBezTo>
                <a:cubicBezTo>
                  <a:pt x="7434676" y="2263479"/>
                  <a:pt x="7434676" y="2263479"/>
                  <a:pt x="7434676" y="2263479"/>
                </a:cubicBezTo>
                <a:cubicBezTo>
                  <a:pt x="7378099" y="2171108"/>
                  <a:pt x="7378099" y="2171108"/>
                  <a:pt x="7378099" y="2171108"/>
                </a:cubicBezTo>
                <a:cubicBezTo>
                  <a:pt x="7280395" y="2171108"/>
                  <a:pt x="7280395" y="2171108"/>
                  <a:pt x="7280395" y="2171108"/>
                </a:cubicBezTo>
                <a:cubicBezTo>
                  <a:pt x="7280395" y="2355850"/>
                  <a:pt x="7280395" y="2355850"/>
                  <a:pt x="7280395" y="2355850"/>
                </a:cubicBezTo>
                <a:cubicBezTo>
                  <a:pt x="7197722" y="2355850"/>
                  <a:pt x="7197722" y="2355850"/>
                  <a:pt x="7197722" y="2355850"/>
                </a:cubicBezTo>
                <a:cubicBezTo>
                  <a:pt x="7197722" y="1844675"/>
                  <a:pt x="7197722" y="1844675"/>
                  <a:pt x="7197722" y="1844675"/>
                </a:cubicBezTo>
                <a:close/>
                <a:moveTo>
                  <a:pt x="7945016" y="1833563"/>
                </a:moveTo>
                <a:cubicBezTo>
                  <a:pt x="8020028" y="1833563"/>
                  <a:pt x="8087706" y="1863673"/>
                  <a:pt x="8136527" y="1911974"/>
                </a:cubicBezTo>
                <a:cubicBezTo>
                  <a:pt x="8185138" y="1960274"/>
                  <a:pt x="8215310" y="2026976"/>
                  <a:pt x="8215310" y="2100368"/>
                </a:cubicBezTo>
                <a:cubicBezTo>
                  <a:pt x="8215310" y="2173760"/>
                  <a:pt x="8185138" y="2240461"/>
                  <a:pt x="8136527" y="2288762"/>
                </a:cubicBezTo>
                <a:cubicBezTo>
                  <a:pt x="8087706" y="2337063"/>
                  <a:pt x="8020028" y="2366963"/>
                  <a:pt x="7945016" y="2366963"/>
                </a:cubicBezTo>
                <a:cubicBezTo>
                  <a:pt x="7870004" y="2366963"/>
                  <a:pt x="7802745" y="2337063"/>
                  <a:pt x="7754134" y="2288762"/>
                </a:cubicBezTo>
                <a:cubicBezTo>
                  <a:pt x="7705523" y="2240461"/>
                  <a:pt x="7675560" y="2173760"/>
                  <a:pt x="7675560" y="2100368"/>
                </a:cubicBezTo>
                <a:cubicBezTo>
                  <a:pt x="7675560" y="2026976"/>
                  <a:pt x="7705523" y="1960274"/>
                  <a:pt x="7754134" y="1911974"/>
                </a:cubicBezTo>
                <a:cubicBezTo>
                  <a:pt x="7802745" y="1863673"/>
                  <a:pt x="7870004" y="1833563"/>
                  <a:pt x="7945016" y="1833563"/>
                </a:cubicBezTo>
                <a:close/>
                <a:moveTo>
                  <a:pt x="6834872" y="1833563"/>
                </a:moveTo>
                <a:cubicBezTo>
                  <a:pt x="6865690" y="1833563"/>
                  <a:pt x="6894831" y="1837536"/>
                  <a:pt x="6921875" y="1845482"/>
                </a:cubicBezTo>
                <a:cubicBezTo>
                  <a:pt x="6948919" y="1853218"/>
                  <a:pt x="6973658" y="1865136"/>
                  <a:pt x="6996090" y="1881028"/>
                </a:cubicBezTo>
                <a:cubicBezTo>
                  <a:pt x="6974496" y="1914692"/>
                  <a:pt x="6974496" y="1914692"/>
                  <a:pt x="6974496" y="1914692"/>
                </a:cubicBezTo>
                <a:cubicBezTo>
                  <a:pt x="6952903" y="1948356"/>
                  <a:pt x="6952903" y="1948356"/>
                  <a:pt x="6952903" y="1948356"/>
                </a:cubicBezTo>
                <a:cubicBezTo>
                  <a:pt x="6935712" y="1935183"/>
                  <a:pt x="6917263" y="1925774"/>
                  <a:pt x="6897556" y="1919501"/>
                </a:cubicBezTo>
                <a:cubicBezTo>
                  <a:pt x="6877850" y="1913228"/>
                  <a:pt x="6856885" y="1910301"/>
                  <a:pt x="6834243" y="1910301"/>
                </a:cubicBezTo>
                <a:cubicBezTo>
                  <a:pt x="6782461" y="1910301"/>
                  <a:pt x="6736548" y="1931001"/>
                  <a:pt x="6703424" y="1965084"/>
                </a:cubicBezTo>
                <a:cubicBezTo>
                  <a:pt x="6670510" y="1999166"/>
                  <a:pt x="6650384" y="2046631"/>
                  <a:pt x="6650384" y="2100368"/>
                </a:cubicBezTo>
                <a:cubicBezTo>
                  <a:pt x="6650384" y="2154105"/>
                  <a:pt x="6669671" y="2201779"/>
                  <a:pt x="6701957" y="2236070"/>
                </a:cubicBezTo>
                <a:cubicBezTo>
                  <a:pt x="6734242" y="2270152"/>
                  <a:pt x="6779526" y="2291062"/>
                  <a:pt x="6831308" y="2291062"/>
                </a:cubicBezTo>
                <a:cubicBezTo>
                  <a:pt x="6878898" y="2291062"/>
                  <a:pt x="6917473" y="2275798"/>
                  <a:pt x="6945984" y="2250498"/>
                </a:cubicBezTo>
                <a:cubicBezTo>
                  <a:pt x="6974496" y="2225197"/>
                  <a:pt x="6992735" y="2189442"/>
                  <a:pt x="6999863" y="2148460"/>
                </a:cubicBezTo>
                <a:cubicBezTo>
                  <a:pt x="6825438" y="2148460"/>
                  <a:pt x="6825438" y="2148460"/>
                  <a:pt x="6825438" y="2148460"/>
                </a:cubicBezTo>
                <a:cubicBezTo>
                  <a:pt x="6849128" y="2111241"/>
                  <a:pt x="6849128" y="2111241"/>
                  <a:pt x="6849128" y="2111241"/>
                </a:cubicBezTo>
                <a:cubicBezTo>
                  <a:pt x="6873028" y="2074022"/>
                  <a:pt x="6873028" y="2074022"/>
                  <a:pt x="6873028" y="2074022"/>
                </a:cubicBezTo>
                <a:cubicBezTo>
                  <a:pt x="7078061" y="2074022"/>
                  <a:pt x="7078061" y="2074022"/>
                  <a:pt x="7078061" y="2074022"/>
                </a:cubicBezTo>
                <a:cubicBezTo>
                  <a:pt x="7079319" y="2078204"/>
                  <a:pt x="7080158" y="2083849"/>
                  <a:pt x="7080787" y="2090540"/>
                </a:cubicBezTo>
                <a:cubicBezTo>
                  <a:pt x="7081415" y="2096813"/>
                  <a:pt x="7081835" y="2103922"/>
                  <a:pt x="7081835" y="2110613"/>
                </a:cubicBezTo>
                <a:cubicBezTo>
                  <a:pt x="7081835" y="2183378"/>
                  <a:pt x="7056258" y="2247361"/>
                  <a:pt x="7011813" y="2293362"/>
                </a:cubicBezTo>
                <a:cubicBezTo>
                  <a:pt x="6967788" y="2339363"/>
                  <a:pt x="6904894" y="2366963"/>
                  <a:pt x="6830470" y="2366963"/>
                </a:cubicBezTo>
                <a:cubicBezTo>
                  <a:pt x="6756255" y="2366963"/>
                  <a:pt x="6690007" y="2337481"/>
                  <a:pt x="6642417" y="2289389"/>
                </a:cubicBezTo>
                <a:cubicBezTo>
                  <a:pt x="6595037" y="2241088"/>
                  <a:pt x="6565897" y="2174387"/>
                  <a:pt x="6565897" y="2100368"/>
                </a:cubicBezTo>
                <a:cubicBezTo>
                  <a:pt x="6565897" y="2026139"/>
                  <a:pt x="6595876" y="1959438"/>
                  <a:pt x="6644514" y="1911346"/>
                </a:cubicBezTo>
                <a:cubicBezTo>
                  <a:pt x="6692942" y="1863255"/>
                  <a:pt x="6760238" y="1833563"/>
                  <a:pt x="6834872" y="1833563"/>
                </a:cubicBezTo>
                <a:close/>
                <a:moveTo>
                  <a:pt x="501650" y="1403350"/>
                </a:moveTo>
                <a:cubicBezTo>
                  <a:pt x="501650" y="1403350"/>
                  <a:pt x="501650" y="1403350"/>
                  <a:pt x="501650" y="1925638"/>
                </a:cubicBezTo>
                <a:cubicBezTo>
                  <a:pt x="501650" y="1925638"/>
                  <a:pt x="501650" y="1925638"/>
                  <a:pt x="842112" y="1925638"/>
                </a:cubicBezTo>
                <a:cubicBezTo>
                  <a:pt x="842112" y="1925638"/>
                  <a:pt x="842112" y="1925638"/>
                  <a:pt x="1182574" y="1925638"/>
                </a:cubicBezTo>
                <a:cubicBezTo>
                  <a:pt x="1258233" y="1925638"/>
                  <a:pt x="1326576" y="1896842"/>
                  <a:pt x="1375900" y="1849684"/>
                </a:cubicBezTo>
                <a:cubicBezTo>
                  <a:pt x="1425224" y="1802317"/>
                  <a:pt x="1455738" y="1736796"/>
                  <a:pt x="1455738" y="1662720"/>
                </a:cubicBezTo>
                <a:cubicBezTo>
                  <a:pt x="1455738" y="1588853"/>
                  <a:pt x="1425224" y="1523958"/>
                  <a:pt x="1375900" y="1477635"/>
                </a:cubicBezTo>
                <a:cubicBezTo>
                  <a:pt x="1326576" y="1431103"/>
                  <a:pt x="1258233" y="1403350"/>
                  <a:pt x="1182574" y="1403350"/>
                </a:cubicBezTo>
                <a:cubicBezTo>
                  <a:pt x="1182574" y="1403350"/>
                  <a:pt x="1182574" y="1403350"/>
                  <a:pt x="501650" y="1403350"/>
                </a:cubicBezTo>
                <a:close/>
                <a:moveTo>
                  <a:pt x="7349808" y="1012825"/>
                </a:moveTo>
                <a:cubicBezTo>
                  <a:pt x="7297999" y="1012825"/>
                  <a:pt x="7251643" y="1033706"/>
                  <a:pt x="7218292" y="1067952"/>
                </a:cubicBezTo>
                <a:cubicBezTo>
                  <a:pt x="7184731" y="1102197"/>
                  <a:pt x="7164385" y="1149598"/>
                  <a:pt x="7164385" y="1202427"/>
                </a:cubicBezTo>
                <a:cubicBezTo>
                  <a:pt x="7164385" y="1255466"/>
                  <a:pt x="7184731" y="1302866"/>
                  <a:pt x="7218292" y="1336903"/>
                </a:cubicBezTo>
                <a:cubicBezTo>
                  <a:pt x="7251643" y="1371148"/>
                  <a:pt x="7297999" y="1392238"/>
                  <a:pt x="7349808" y="1392238"/>
                </a:cubicBezTo>
                <a:cubicBezTo>
                  <a:pt x="7401827" y="1392238"/>
                  <a:pt x="7448393" y="1371357"/>
                  <a:pt x="7481953" y="1337320"/>
                </a:cubicBezTo>
                <a:cubicBezTo>
                  <a:pt x="7515304" y="1303075"/>
                  <a:pt x="7535860" y="1255675"/>
                  <a:pt x="7535860" y="1202427"/>
                </a:cubicBezTo>
                <a:cubicBezTo>
                  <a:pt x="7535860" y="1149598"/>
                  <a:pt x="7515304" y="1102197"/>
                  <a:pt x="7481534" y="1067952"/>
                </a:cubicBezTo>
                <a:cubicBezTo>
                  <a:pt x="7447973" y="1033706"/>
                  <a:pt x="7401408" y="1012825"/>
                  <a:pt x="7349808" y="1012825"/>
                </a:cubicBezTo>
                <a:close/>
                <a:moveTo>
                  <a:pt x="10448922" y="946150"/>
                </a:moveTo>
                <a:lnTo>
                  <a:pt x="10552110" y="946150"/>
                </a:lnTo>
                <a:lnTo>
                  <a:pt x="10671172" y="1139825"/>
                </a:lnTo>
                <a:lnTo>
                  <a:pt x="10790235" y="1333501"/>
                </a:lnTo>
                <a:lnTo>
                  <a:pt x="10790235" y="946150"/>
                </a:lnTo>
                <a:lnTo>
                  <a:pt x="10869610" y="946150"/>
                </a:lnTo>
                <a:lnTo>
                  <a:pt x="10869610" y="1458913"/>
                </a:lnTo>
                <a:lnTo>
                  <a:pt x="10772772" y="1458913"/>
                </a:lnTo>
                <a:lnTo>
                  <a:pt x="10650535" y="1260475"/>
                </a:lnTo>
                <a:lnTo>
                  <a:pt x="10528297" y="1062038"/>
                </a:lnTo>
                <a:lnTo>
                  <a:pt x="10528297" y="1458913"/>
                </a:lnTo>
                <a:lnTo>
                  <a:pt x="10448922" y="1458913"/>
                </a:lnTo>
                <a:close/>
                <a:moveTo>
                  <a:pt x="10185397" y="946150"/>
                </a:moveTo>
                <a:lnTo>
                  <a:pt x="10267947" y="946150"/>
                </a:lnTo>
                <a:lnTo>
                  <a:pt x="10267947" y="1458913"/>
                </a:lnTo>
                <a:lnTo>
                  <a:pt x="10185397" y="1458913"/>
                </a:lnTo>
                <a:close/>
                <a:moveTo>
                  <a:pt x="9656760" y="946150"/>
                </a:moveTo>
                <a:lnTo>
                  <a:pt x="10059985" y="946150"/>
                </a:lnTo>
                <a:lnTo>
                  <a:pt x="10059985" y="1022350"/>
                </a:lnTo>
                <a:lnTo>
                  <a:pt x="9899648" y="1022350"/>
                </a:lnTo>
                <a:lnTo>
                  <a:pt x="9899648" y="1458913"/>
                </a:lnTo>
                <a:lnTo>
                  <a:pt x="9817098" y="1458913"/>
                </a:lnTo>
                <a:lnTo>
                  <a:pt x="9817098" y="1022350"/>
                </a:lnTo>
                <a:lnTo>
                  <a:pt x="9656760" y="1022350"/>
                </a:lnTo>
                <a:close/>
                <a:moveTo>
                  <a:pt x="9336085" y="946150"/>
                </a:moveTo>
                <a:lnTo>
                  <a:pt x="9418635" y="946150"/>
                </a:lnTo>
                <a:lnTo>
                  <a:pt x="9418635" y="1382713"/>
                </a:lnTo>
                <a:lnTo>
                  <a:pt x="9671048" y="1382713"/>
                </a:lnTo>
                <a:lnTo>
                  <a:pt x="9671048" y="1458913"/>
                </a:lnTo>
                <a:lnTo>
                  <a:pt x="9336085" y="1458913"/>
                </a:lnTo>
                <a:close/>
                <a:moveTo>
                  <a:pt x="8766172" y="946150"/>
                </a:moveTo>
                <a:cubicBezTo>
                  <a:pt x="8848414" y="946150"/>
                  <a:pt x="8848414" y="946150"/>
                  <a:pt x="8848414" y="946150"/>
                </a:cubicBezTo>
                <a:cubicBezTo>
                  <a:pt x="8848414" y="1260391"/>
                  <a:pt x="8848414" y="1260391"/>
                  <a:pt x="8848414" y="1260391"/>
                </a:cubicBezTo>
                <a:cubicBezTo>
                  <a:pt x="8848414" y="1297706"/>
                  <a:pt x="8861356" y="1331038"/>
                  <a:pt x="8883900" y="1355146"/>
                </a:cubicBezTo>
                <a:cubicBezTo>
                  <a:pt x="8906443" y="1379044"/>
                  <a:pt x="8939006" y="1393718"/>
                  <a:pt x="8978249" y="1393718"/>
                </a:cubicBezTo>
                <a:cubicBezTo>
                  <a:pt x="9017074" y="1393718"/>
                  <a:pt x="9049219" y="1379044"/>
                  <a:pt x="9071972" y="1355146"/>
                </a:cubicBezTo>
                <a:cubicBezTo>
                  <a:pt x="9094515" y="1331038"/>
                  <a:pt x="9107457" y="1297706"/>
                  <a:pt x="9107457" y="1260391"/>
                </a:cubicBezTo>
                <a:cubicBezTo>
                  <a:pt x="9107457" y="946150"/>
                  <a:pt x="9107457" y="946150"/>
                  <a:pt x="9107457" y="946150"/>
                </a:cubicBezTo>
                <a:cubicBezTo>
                  <a:pt x="9188447" y="946150"/>
                  <a:pt x="9188447" y="946150"/>
                  <a:pt x="9188447" y="946150"/>
                </a:cubicBezTo>
                <a:cubicBezTo>
                  <a:pt x="9188447" y="1261230"/>
                  <a:pt x="9188447" y="1261230"/>
                  <a:pt x="9188447" y="1261230"/>
                </a:cubicBezTo>
                <a:cubicBezTo>
                  <a:pt x="9188447" y="1321185"/>
                  <a:pt x="9166112" y="1373384"/>
                  <a:pt x="9128539" y="1410489"/>
                </a:cubicBezTo>
                <a:cubicBezTo>
                  <a:pt x="9090758" y="1447804"/>
                  <a:pt x="9038156" y="1470025"/>
                  <a:pt x="8977623" y="1470025"/>
                </a:cubicBezTo>
                <a:cubicBezTo>
                  <a:pt x="8917089" y="1470025"/>
                  <a:pt x="8864278" y="1447804"/>
                  <a:pt x="8826497" y="1410489"/>
                </a:cubicBezTo>
                <a:cubicBezTo>
                  <a:pt x="8788716" y="1373384"/>
                  <a:pt x="8766172" y="1321185"/>
                  <a:pt x="8766172" y="1261230"/>
                </a:cubicBezTo>
                <a:cubicBezTo>
                  <a:pt x="8766172" y="946150"/>
                  <a:pt x="8766172" y="946150"/>
                  <a:pt x="8766172" y="946150"/>
                </a:cubicBezTo>
                <a:close/>
                <a:moveTo>
                  <a:pt x="7737472" y="946150"/>
                </a:moveTo>
                <a:lnTo>
                  <a:pt x="7839072" y="946150"/>
                </a:lnTo>
                <a:lnTo>
                  <a:pt x="7958134" y="1139825"/>
                </a:lnTo>
                <a:lnTo>
                  <a:pt x="8077197" y="1333501"/>
                </a:lnTo>
                <a:lnTo>
                  <a:pt x="8077197" y="946150"/>
                </a:lnTo>
                <a:lnTo>
                  <a:pt x="8156572" y="946150"/>
                </a:lnTo>
                <a:lnTo>
                  <a:pt x="8156572" y="1458913"/>
                </a:lnTo>
                <a:lnTo>
                  <a:pt x="8061322" y="1458913"/>
                </a:lnTo>
                <a:lnTo>
                  <a:pt x="7939084" y="1260475"/>
                </a:lnTo>
                <a:lnTo>
                  <a:pt x="7815259" y="1062038"/>
                </a:lnTo>
                <a:lnTo>
                  <a:pt x="7815259" y="1458913"/>
                </a:lnTo>
                <a:lnTo>
                  <a:pt x="7737472" y="1458913"/>
                </a:lnTo>
                <a:close/>
                <a:moveTo>
                  <a:pt x="11253544" y="936625"/>
                </a:moveTo>
                <a:cubicBezTo>
                  <a:pt x="11284280" y="936625"/>
                  <a:pt x="11313343" y="940389"/>
                  <a:pt x="11340315" y="948334"/>
                </a:cubicBezTo>
                <a:cubicBezTo>
                  <a:pt x="11367287" y="956071"/>
                  <a:pt x="11391959" y="967989"/>
                  <a:pt x="11414331" y="984090"/>
                </a:cubicBezTo>
                <a:cubicBezTo>
                  <a:pt x="11392795" y="1017545"/>
                  <a:pt x="11392795" y="1017545"/>
                  <a:pt x="11392795" y="1017545"/>
                </a:cubicBezTo>
                <a:cubicBezTo>
                  <a:pt x="11371260" y="1051209"/>
                  <a:pt x="11371260" y="1051209"/>
                  <a:pt x="11371260" y="1051209"/>
                </a:cubicBezTo>
                <a:cubicBezTo>
                  <a:pt x="11354114" y="1038036"/>
                  <a:pt x="11335715" y="1028627"/>
                  <a:pt x="11316270" y="1022354"/>
                </a:cubicBezTo>
                <a:cubicBezTo>
                  <a:pt x="11296616" y="1016290"/>
                  <a:pt x="11275498" y="1013363"/>
                  <a:pt x="11252917" y="1013363"/>
                </a:cubicBezTo>
                <a:cubicBezTo>
                  <a:pt x="11201273" y="1013363"/>
                  <a:pt x="11155483" y="1034063"/>
                  <a:pt x="11122657" y="1067936"/>
                </a:cubicBezTo>
                <a:cubicBezTo>
                  <a:pt x="11089622" y="1102019"/>
                  <a:pt x="11069549" y="1149692"/>
                  <a:pt x="11069549" y="1203221"/>
                </a:cubicBezTo>
                <a:cubicBezTo>
                  <a:pt x="11069549" y="1256958"/>
                  <a:pt x="11088785" y="1304631"/>
                  <a:pt x="11120984" y="1338923"/>
                </a:cubicBezTo>
                <a:cubicBezTo>
                  <a:pt x="11153393" y="1373214"/>
                  <a:pt x="11198346" y="1394124"/>
                  <a:pt x="11249990" y="1394124"/>
                </a:cubicBezTo>
                <a:cubicBezTo>
                  <a:pt x="11297452" y="1394124"/>
                  <a:pt x="11335924" y="1378860"/>
                  <a:pt x="11364360" y="1353350"/>
                </a:cubicBezTo>
                <a:cubicBezTo>
                  <a:pt x="11392795" y="1328050"/>
                  <a:pt x="11410986" y="1292295"/>
                  <a:pt x="11418095" y="1251521"/>
                </a:cubicBezTo>
                <a:cubicBezTo>
                  <a:pt x="11244136" y="1251521"/>
                  <a:pt x="11244136" y="1251521"/>
                  <a:pt x="11244136" y="1251521"/>
                </a:cubicBezTo>
                <a:cubicBezTo>
                  <a:pt x="11267971" y="1214303"/>
                  <a:pt x="11267971" y="1214303"/>
                  <a:pt x="11267971" y="1214303"/>
                </a:cubicBezTo>
                <a:cubicBezTo>
                  <a:pt x="11291598" y="1177084"/>
                  <a:pt x="11291598" y="1177084"/>
                  <a:pt x="11291598" y="1177084"/>
                </a:cubicBezTo>
                <a:cubicBezTo>
                  <a:pt x="11496083" y="1177084"/>
                  <a:pt x="11496083" y="1177084"/>
                  <a:pt x="11496083" y="1177084"/>
                </a:cubicBezTo>
                <a:cubicBezTo>
                  <a:pt x="11497338" y="1181057"/>
                  <a:pt x="11498174" y="1186911"/>
                  <a:pt x="11498802" y="1193393"/>
                </a:cubicBezTo>
                <a:cubicBezTo>
                  <a:pt x="11499429" y="1199875"/>
                  <a:pt x="11499847" y="1206984"/>
                  <a:pt x="11499847" y="1213466"/>
                </a:cubicBezTo>
                <a:cubicBezTo>
                  <a:pt x="11499847" y="1286231"/>
                  <a:pt x="11474339" y="1350214"/>
                  <a:pt x="11430222" y="1396215"/>
                </a:cubicBezTo>
                <a:cubicBezTo>
                  <a:pt x="11386105" y="1442216"/>
                  <a:pt x="11323379" y="1470025"/>
                  <a:pt x="11249154" y="1470025"/>
                </a:cubicBezTo>
                <a:cubicBezTo>
                  <a:pt x="11175137" y="1470025"/>
                  <a:pt x="11109066" y="1440334"/>
                  <a:pt x="11061813" y="1392242"/>
                </a:cubicBezTo>
                <a:cubicBezTo>
                  <a:pt x="11014351" y="1344150"/>
                  <a:pt x="10985497" y="1277449"/>
                  <a:pt x="10985497" y="1203221"/>
                </a:cubicBezTo>
                <a:cubicBezTo>
                  <a:pt x="10985497" y="1129201"/>
                  <a:pt x="11015187" y="1062500"/>
                  <a:pt x="11063695" y="1014408"/>
                </a:cubicBezTo>
                <a:cubicBezTo>
                  <a:pt x="11111994" y="966317"/>
                  <a:pt x="11179110" y="936625"/>
                  <a:pt x="11253544" y="936625"/>
                </a:cubicBezTo>
                <a:close/>
                <a:moveTo>
                  <a:pt x="8471697" y="936625"/>
                </a:moveTo>
                <a:cubicBezTo>
                  <a:pt x="8502452" y="936625"/>
                  <a:pt x="8530906" y="941434"/>
                  <a:pt x="8556850" y="949798"/>
                </a:cubicBezTo>
                <a:cubicBezTo>
                  <a:pt x="8582793" y="958162"/>
                  <a:pt x="8606225" y="970080"/>
                  <a:pt x="8626729" y="984717"/>
                </a:cubicBezTo>
                <a:cubicBezTo>
                  <a:pt x="8626729" y="984717"/>
                  <a:pt x="8626729" y="984717"/>
                  <a:pt x="8606225" y="1017336"/>
                </a:cubicBezTo>
                <a:cubicBezTo>
                  <a:pt x="8606225" y="1017336"/>
                  <a:pt x="8606225" y="1017336"/>
                  <a:pt x="8585722" y="1049745"/>
                </a:cubicBezTo>
                <a:cubicBezTo>
                  <a:pt x="8566474" y="1037409"/>
                  <a:pt x="8547644" y="1027581"/>
                  <a:pt x="8528605" y="1021099"/>
                </a:cubicBezTo>
                <a:cubicBezTo>
                  <a:pt x="8509775" y="1014617"/>
                  <a:pt x="8490736" y="1011063"/>
                  <a:pt x="8471070" y="1011063"/>
                </a:cubicBezTo>
                <a:cubicBezTo>
                  <a:pt x="8441151" y="1011063"/>
                  <a:pt x="8418974" y="1019217"/>
                  <a:pt x="8404328" y="1032181"/>
                </a:cubicBezTo>
                <a:cubicBezTo>
                  <a:pt x="8389683" y="1045354"/>
                  <a:pt x="8382570" y="1063755"/>
                  <a:pt x="8382570" y="1084246"/>
                </a:cubicBezTo>
                <a:cubicBezTo>
                  <a:pt x="8382570" y="1108292"/>
                  <a:pt x="8393449" y="1123556"/>
                  <a:pt x="8412697" y="1135474"/>
                </a:cubicBezTo>
                <a:cubicBezTo>
                  <a:pt x="8432155" y="1147183"/>
                  <a:pt x="8459772" y="1155338"/>
                  <a:pt x="8493038" y="1165165"/>
                </a:cubicBezTo>
                <a:cubicBezTo>
                  <a:pt x="8532789" y="1177293"/>
                  <a:pt x="8571704" y="1190257"/>
                  <a:pt x="8600786" y="1212421"/>
                </a:cubicBezTo>
                <a:cubicBezTo>
                  <a:pt x="8629658" y="1234585"/>
                  <a:pt x="8648697" y="1265740"/>
                  <a:pt x="8648697" y="1314250"/>
                </a:cubicBezTo>
                <a:cubicBezTo>
                  <a:pt x="8648697" y="1359205"/>
                  <a:pt x="8632169" y="1398097"/>
                  <a:pt x="8601413" y="1425906"/>
                </a:cubicBezTo>
                <a:cubicBezTo>
                  <a:pt x="8570658" y="1453507"/>
                  <a:pt x="8525467" y="1470025"/>
                  <a:pt x="8468140" y="1470025"/>
                </a:cubicBezTo>
                <a:cubicBezTo>
                  <a:pt x="8427552" y="1470025"/>
                  <a:pt x="8393031" y="1463125"/>
                  <a:pt x="8363531" y="1452461"/>
                </a:cubicBezTo>
                <a:cubicBezTo>
                  <a:pt x="8333821" y="1441797"/>
                  <a:pt x="8308715" y="1427161"/>
                  <a:pt x="8286747" y="1411479"/>
                </a:cubicBezTo>
                <a:cubicBezTo>
                  <a:pt x="8286747" y="1411479"/>
                  <a:pt x="8286747" y="1411479"/>
                  <a:pt x="8307251" y="1379069"/>
                </a:cubicBezTo>
                <a:cubicBezTo>
                  <a:pt x="8307251" y="1379069"/>
                  <a:pt x="8307251" y="1379069"/>
                  <a:pt x="8327754" y="1346450"/>
                </a:cubicBezTo>
                <a:cubicBezTo>
                  <a:pt x="8349931" y="1360669"/>
                  <a:pt x="8372318" y="1373005"/>
                  <a:pt x="8395541" y="1381578"/>
                </a:cubicBezTo>
                <a:cubicBezTo>
                  <a:pt x="8418765" y="1390360"/>
                  <a:pt x="8442825" y="1395378"/>
                  <a:pt x="8468768" y="1395378"/>
                </a:cubicBezTo>
                <a:cubicBezTo>
                  <a:pt x="8500569" y="1395378"/>
                  <a:pt x="8525048" y="1387224"/>
                  <a:pt x="8541367" y="1373633"/>
                </a:cubicBezTo>
                <a:cubicBezTo>
                  <a:pt x="8557686" y="1360041"/>
                  <a:pt x="8566055" y="1341014"/>
                  <a:pt x="8566055" y="1319477"/>
                </a:cubicBezTo>
                <a:cubicBezTo>
                  <a:pt x="8566055" y="1295640"/>
                  <a:pt x="8554967" y="1280376"/>
                  <a:pt x="8535509" y="1268458"/>
                </a:cubicBezTo>
                <a:cubicBezTo>
                  <a:pt x="8516261" y="1256540"/>
                  <a:pt x="8488644" y="1248176"/>
                  <a:pt x="8455587" y="1238348"/>
                </a:cubicBezTo>
                <a:cubicBezTo>
                  <a:pt x="8415417" y="1226221"/>
                  <a:pt x="8376502" y="1213466"/>
                  <a:pt x="8347630" y="1191511"/>
                </a:cubicBezTo>
                <a:cubicBezTo>
                  <a:pt x="8318758" y="1169556"/>
                  <a:pt x="8299928" y="1138192"/>
                  <a:pt x="8299928" y="1089264"/>
                </a:cubicBezTo>
                <a:cubicBezTo>
                  <a:pt x="8299928" y="1044727"/>
                  <a:pt x="8315829" y="1006463"/>
                  <a:pt x="8345329" y="979489"/>
                </a:cubicBezTo>
                <a:cubicBezTo>
                  <a:pt x="8374828" y="952516"/>
                  <a:pt x="8417718" y="936625"/>
                  <a:pt x="8471697" y="936625"/>
                </a:cubicBezTo>
                <a:close/>
                <a:moveTo>
                  <a:pt x="7349808" y="936625"/>
                </a:moveTo>
                <a:cubicBezTo>
                  <a:pt x="7424849" y="936625"/>
                  <a:pt x="7492344" y="966526"/>
                  <a:pt x="7541183" y="1014826"/>
                </a:cubicBezTo>
                <a:cubicBezTo>
                  <a:pt x="7590023" y="1063127"/>
                  <a:pt x="7619997" y="1129828"/>
                  <a:pt x="7619997" y="1203221"/>
                </a:cubicBezTo>
                <a:cubicBezTo>
                  <a:pt x="7619997" y="1276613"/>
                  <a:pt x="7590023" y="1343314"/>
                  <a:pt x="7541183" y="1391615"/>
                </a:cubicBezTo>
                <a:cubicBezTo>
                  <a:pt x="7492344" y="1440125"/>
                  <a:pt x="7424849" y="1470025"/>
                  <a:pt x="7349808" y="1470025"/>
                </a:cubicBezTo>
                <a:cubicBezTo>
                  <a:pt x="7274767" y="1470025"/>
                  <a:pt x="7207272" y="1440125"/>
                  <a:pt x="7158642" y="1391615"/>
                </a:cubicBezTo>
                <a:cubicBezTo>
                  <a:pt x="7110012" y="1343314"/>
                  <a:pt x="7080247" y="1276613"/>
                  <a:pt x="7080247" y="1203221"/>
                </a:cubicBezTo>
                <a:cubicBezTo>
                  <a:pt x="7080247" y="1129828"/>
                  <a:pt x="7110012" y="1063127"/>
                  <a:pt x="7158642" y="1014826"/>
                </a:cubicBezTo>
                <a:cubicBezTo>
                  <a:pt x="7207272" y="966526"/>
                  <a:pt x="7274767" y="936625"/>
                  <a:pt x="7349808" y="936625"/>
                </a:cubicBezTo>
                <a:close/>
                <a:moveTo>
                  <a:pt x="6837427" y="936625"/>
                </a:moveTo>
                <a:cubicBezTo>
                  <a:pt x="6874092" y="936625"/>
                  <a:pt x="6904891" y="941852"/>
                  <a:pt x="6932756" y="951680"/>
                </a:cubicBezTo>
                <a:cubicBezTo>
                  <a:pt x="6960412" y="961507"/>
                  <a:pt x="6984925" y="975726"/>
                  <a:pt x="7008810" y="993499"/>
                </a:cubicBezTo>
                <a:cubicBezTo>
                  <a:pt x="7008810" y="993499"/>
                  <a:pt x="7008810" y="993499"/>
                  <a:pt x="6987439" y="1026745"/>
                </a:cubicBezTo>
                <a:cubicBezTo>
                  <a:pt x="6987439" y="1026745"/>
                  <a:pt x="6987439" y="1026745"/>
                  <a:pt x="6966278" y="1059991"/>
                </a:cubicBezTo>
                <a:cubicBezTo>
                  <a:pt x="6946584" y="1044727"/>
                  <a:pt x="6926680" y="1032809"/>
                  <a:pt x="6904891" y="1024863"/>
                </a:cubicBezTo>
                <a:cubicBezTo>
                  <a:pt x="6883101" y="1016708"/>
                  <a:pt x="6859845" y="1012526"/>
                  <a:pt x="6833027" y="1012526"/>
                </a:cubicBezTo>
                <a:cubicBezTo>
                  <a:pt x="6782115" y="1012526"/>
                  <a:pt x="6736441" y="1033436"/>
                  <a:pt x="6703338" y="1067727"/>
                </a:cubicBezTo>
                <a:cubicBezTo>
                  <a:pt x="6670444" y="1102019"/>
                  <a:pt x="6649912" y="1149483"/>
                  <a:pt x="6649912" y="1203221"/>
                </a:cubicBezTo>
                <a:cubicBezTo>
                  <a:pt x="6649912" y="1256958"/>
                  <a:pt x="6670444" y="1304631"/>
                  <a:pt x="6703338" y="1338923"/>
                </a:cubicBezTo>
                <a:cubicBezTo>
                  <a:pt x="6736441" y="1373214"/>
                  <a:pt x="6782115" y="1393915"/>
                  <a:pt x="6833027" y="1393915"/>
                </a:cubicBezTo>
                <a:cubicBezTo>
                  <a:pt x="6859845" y="1393915"/>
                  <a:pt x="6883101" y="1389733"/>
                  <a:pt x="6904891" y="1381787"/>
                </a:cubicBezTo>
                <a:cubicBezTo>
                  <a:pt x="6926680" y="1373633"/>
                  <a:pt x="6946584" y="1361923"/>
                  <a:pt x="6966278" y="1346450"/>
                </a:cubicBezTo>
                <a:cubicBezTo>
                  <a:pt x="6966278" y="1346450"/>
                  <a:pt x="6966278" y="1346450"/>
                  <a:pt x="6987439" y="1379696"/>
                </a:cubicBezTo>
                <a:cubicBezTo>
                  <a:pt x="6987439" y="1379696"/>
                  <a:pt x="6987439" y="1379696"/>
                  <a:pt x="7008810" y="1412942"/>
                </a:cubicBezTo>
                <a:cubicBezTo>
                  <a:pt x="6984925" y="1430924"/>
                  <a:pt x="6960412" y="1445143"/>
                  <a:pt x="6932756" y="1454970"/>
                </a:cubicBezTo>
                <a:cubicBezTo>
                  <a:pt x="6904891" y="1464589"/>
                  <a:pt x="6874092" y="1470025"/>
                  <a:pt x="6837427" y="1470025"/>
                </a:cubicBezTo>
                <a:cubicBezTo>
                  <a:pt x="6761373" y="1470025"/>
                  <a:pt x="6693491" y="1440334"/>
                  <a:pt x="6644674" y="1392242"/>
                </a:cubicBezTo>
                <a:cubicBezTo>
                  <a:pt x="6595648" y="1344150"/>
                  <a:pt x="6565897" y="1277449"/>
                  <a:pt x="6565897" y="1203221"/>
                </a:cubicBezTo>
                <a:cubicBezTo>
                  <a:pt x="6565897" y="1129201"/>
                  <a:pt x="6595648" y="1062500"/>
                  <a:pt x="6644674" y="1014408"/>
                </a:cubicBezTo>
                <a:cubicBezTo>
                  <a:pt x="6693491" y="966107"/>
                  <a:pt x="6761373" y="936625"/>
                  <a:pt x="6837427" y="936625"/>
                </a:cubicBezTo>
                <a:close/>
                <a:moveTo>
                  <a:pt x="501650" y="477838"/>
                </a:moveTo>
                <a:cubicBezTo>
                  <a:pt x="501650" y="477838"/>
                  <a:pt x="501650" y="477838"/>
                  <a:pt x="501650" y="981076"/>
                </a:cubicBezTo>
                <a:cubicBezTo>
                  <a:pt x="501650" y="981076"/>
                  <a:pt x="501650" y="981076"/>
                  <a:pt x="786010" y="981076"/>
                </a:cubicBezTo>
                <a:cubicBezTo>
                  <a:pt x="786010" y="981076"/>
                  <a:pt x="786010" y="981076"/>
                  <a:pt x="1070579" y="981076"/>
                </a:cubicBezTo>
                <a:cubicBezTo>
                  <a:pt x="1142870" y="981076"/>
                  <a:pt x="1207013" y="953710"/>
                  <a:pt x="1253188" y="908588"/>
                </a:cubicBezTo>
                <a:cubicBezTo>
                  <a:pt x="1299153" y="863466"/>
                  <a:pt x="1327150" y="800169"/>
                  <a:pt x="1327150" y="727681"/>
                </a:cubicBezTo>
                <a:cubicBezTo>
                  <a:pt x="1327150" y="655402"/>
                  <a:pt x="1299153" y="592942"/>
                  <a:pt x="1253188" y="548446"/>
                </a:cubicBezTo>
                <a:cubicBezTo>
                  <a:pt x="1207013" y="503951"/>
                  <a:pt x="1142870" y="477838"/>
                  <a:pt x="1070579" y="477838"/>
                </a:cubicBezTo>
                <a:cubicBezTo>
                  <a:pt x="1070579" y="477838"/>
                  <a:pt x="1070579" y="477838"/>
                  <a:pt x="501650" y="477838"/>
                </a:cubicBezTo>
                <a:close/>
                <a:moveTo>
                  <a:pt x="6675435" y="336550"/>
                </a:moveTo>
                <a:cubicBezTo>
                  <a:pt x="6675435" y="487363"/>
                  <a:pt x="6675435" y="487363"/>
                  <a:pt x="6675435" y="487363"/>
                </a:cubicBezTo>
                <a:cubicBezTo>
                  <a:pt x="6808467" y="487363"/>
                  <a:pt x="6808467" y="487363"/>
                  <a:pt x="6808467" y="487363"/>
                </a:cubicBezTo>
                <a:cubicBezTo>
                  <a:pt x="6831475" y="487363"/>
                  <a:pt x="6851346" y="478985"/>
                  <a:pt x="6865570" y="465370"/>
                </a:cubicBezTo>
                <a:cubicBezTo>
                  <a:pt x="6879793" y="451755"/>
                  <a:pt x="6888160" y="432903"/>
                  <a:pt x="6888160" y="411957"/>
                </a:cubicBezTo>
                <a:cubicBezTo>
                  <a:pt x="6888160" y="390801"/>
                  <a:pt x="6879793" y="371949"/>
                  <a:pt x="6865570" y="358334"/>
                </a:cubicBezTo>
                <a:cubicBezTo>
                  <a:pt x="6851346" y="344719"/>
                  <a:pt x="6831475" y="336550"/>
                  <a:pt x="6808467" y="336550"/>
                </a:cubicBezTo>
                <a:cubicBezTo>
                  <a:pt x="6675435" y="336550"/>
                  <a:pt x="6675435" y="336550"/>
                  <a:pt x="6675435" y="336550"/>
                </a:cubicBezTo>
                <a:close/>
                <a:moveTo>
                  <a:pt x="6675435" y="122238"/>
                </a:moveTo>
                <a:cubicBezTo>
                  <a:pt x="6675435" y="265113"/>
                  <a:pt x="6675435" y="265113"/>
                  <a:pt x="6675435" y="265113"/>
                </a:cubicBezTo>
                <a:cubicBezTo>
                  <a:pt x="6795279" y="265113"/>
                  <a:pt x="6795279" y="265113"/>
                  <a:pt x="6795279" y="265113"/>
                </a:cubicBezTo>
                <a:cubicBezTo>
                  <a:pt x="6816822" y="265113"/>
                  <a:pt x="6835228" y="257396"/>
                  <a:pt x="6848404" y="244673"/>
                </a:cubicBezTo>
                <a:cubicBezTo>
                  <a:pt x="6861372" y="231949"/>
                  <a:pt x="6869110" y="214012"/>
                  <a:pt x="6869110" y="193571"/>
                </a:cubicBezTo>
                <a:cubicBezTo>
                  <a:pt x="6869110" y="173131"/>
                  <a:pt x="6861372" y="155402"/>
                  <a:pt x="6848404" y="142679"/>
                </a:cubicBezTo>
                <a:cubicBezTo>
                  <a:pt x="6835228" y="129747"/>
                  <a:pt x="6816822" y="122238"/>
                  <a:pt x="6795279" y="122238"/>
                </a:cubicBezTo>
                <a:cubicBezTo>
                  <a:pt x="6675435" y="122238"/>
                  <a:pt x="6675435" y="122238"/>
                  <a:pt x="6675435" y="122238"/>
                </a:cubicBezTo>
                <a:close/>
                <a:moveTo>
                  <a:pt x="8850791" y="114300"/>
                </a:moveTo>
                <a:cubicBezTo>
                  <a:pt x="8799203" y="114300"/>
                  <a:pt x="8753045" y="135269"/>
                  <a:pt x="8719837" y="169657"/>
                </a:cubicBezTo>
                <a:cubicBezTo>
                  <a:pt x="8686419" y="204046"/>
                  <a:pt x="8666160" y="251645"/>
                  <a:pt x="8666160" y="304905"/>
                </a:cubicBezTo>
                <a:cubicBezTo>
                  <a:pt x="8666160" y="357956"/>
                  <a:pt x="8686419" y="405554"/>
                  <a:pt x="8719837" y="439943"/>
                </a:cubicBezTo>
                <a:cubicBezTo>
                  <a:pt x="8753045" y="474332"/>
                  <a:pt x="8799203" y="495300"/>
                  <a:pt x="8850791" y="495300"/>
                </a:cubicBezTo>
                <a:cubicBezTo>
                  <a:pt x="8902588" y="495300"/>
                  <a:pt x="8948954" y="474541"/>
                  <a:pt x="8982163" y="440153"/>
                </a:cubicBezTo>
                <a:cubicBezTo>
                  <a:pt x="9015580" y="405974"/>
                  <a:pt x="9036048" y="358375"/>
                  <a:pt x="9036048" y="304905"/>
                </a:cubicBezTo>
                <a:cubicBezTo>
                  <a:pt x="9036048" y="251645"/>
                  <a:pt x="9015371" y="204046"/>
                  <a:pt x="8981954" y="169657"/>
                </a:cubicBezTo>
                <a:cubicBezTo>
                  <a:pt x="8948536" y="135269"/>
                  <a:pt x="8902170" y="114300"/>
                  <a:pt x="8850791" y="114300"/>
                </a:cubicBezTo>
                <a:close/>
                <a:moveTo>
                  <a:pt x="7335415" y="114300"/>
                </a:moveTo>
                <a:cubicBezTo>
                  <a:pt x="7283845" y="114300"/>
                  <a:pt x="7237515" y="135269"/>
                  <a:pt x="7203974" y="169657"/>
                </a:cubicBezTo>
                <a:cubicBezTo>
                  <a:pt x="7170642" y="204046"/>
                  <a:pt x="7150097" y="251645"/>
                  <a:pt x="7150097" y="304905"/>
                </a:cubicBezTo>
                <a:cubicBezTo>
                  <a:pt x="7150097" y="357956"/>
                  <a:pt x="7170642" y="405554"/>
                  <a:pt x="7203974" y="439943"/>
                </a:cubicBezTo>
                <a:cubicBezTo>
                  <a:pt x="7237515" y="474332"/>
                  <a:pt x="7283845" y="495300"/>
                  <a:pt x="7335415" y="495300"/>
                </a:cubicBezTo>
                <a:cubicBezTo>
                  <a:pt x="7387405" y="495300"/>
                  <a:pt x="7433944" y="474541"/>
                  <a:pt x="7467486" y="440153"/>
                </a:cubicBezTo>
                <a:cubicBezTo>
                  <a:pt x="7501028" y="405974"/>
                  <a:pt x="7521572" y="358375"/>
                  <a:pt x="7521572" y="304905"/>
                </a:cubicBezTo>
                <a:cubicBezTo>
                  <a:pt x="7521572" y="251645"/>
                  <a:pt x="7500818" y="204046"/>
                  <a:pt x="7467067" y="169657"/>
                </a:cubicBezTo>
                <a:cubicBezTo>
                  <a:pt x="7433525" y="135269"/>
                  <a:pt x="7386986" y="114300"/>
                  <a:pt x="7335415" y="114300"/>
                </a:cubicBezTo>
                <a:close/>
                <a:moveTo>
                  <a:pt x="9237660" y="49213"/>
                </a:moveTo>
                <a:lnTo>
                  <a:pt x="9339260" y="49213"/>
                </a:lnTo>
                <a:lnTo>
                  <a:pt x="9458322" y="242888"/>
                </a:lnTo>
                <a:lnTo>
                  <a:pt x="9578972" y="436563"/>
                </a:lnTo>
                <a:lnTo>
                  <a:pt x="9578972" y="49213"/>
                </a:lnTo>
                <a:lnTo>
                  <a:pt x="9656760" y="49213"/>
                </a:lnTo>
                <a:lnTo>
                  <a:pt x="9656760" y="560388"/>
                </a:lnTo>
                <a:lnTo>
                  <a:pt x="9561510" y="560388"/>
                </a:lnTo>
                <a:lnTo>
                  <a:pt x="9439272" y="363538"/>
                </a:lnTo>
                <a:lnTo>
                  <a:pt x="9317035" y="165101"/>
                </a:lnTo>
                <a:lnTo>
                  <a:pt x="9317035" y="560388"/>
                </a:lnTo>
                <a:lnTo>
                  <a:pt x="9237660" y="560388"/>
                </a:lnTo>
                <a:close/>
                <a:moveTo>
                  <a:pt x="8126410" y="49213"/>
                </a:moveTo>
                <a:lnTo>
                  <a:pt x="8529635" y="49213"/>
                </a:lnTo>
                <a:lnTo>
                  <a:pt x="8529635" y="125413"/>
                </a:lnTo>
                <a:lnTo>
                  <a:pt x="8369298" y="125413"/>
                </a:lnTo>
                <a:lnTo>
                  <a:pt x="8369298" y="560388"/>
                </a:lnTo>
                <a:lnTo>
                  <a:pt x="8285160" y="560388"/>
                </a:lnTo>
                <a:lnTo>
                  <a:pt x="8285160" y="125413"/>
                </a:lnTo>
                <a:lnTo>
                  <a:pt x="8126410" y="125413"/>
                </a:lnTo>
                <a:close/>
                <a:moveTo>
                  <a:pt x="6592885" y="49213"/>
                </a:moveTo>
                <a:cubicBezTo>
                  <a:pt x="6795851" y="49213"/>
                  <a:pt x="6795851" y="49213"/>
                  <a:pt x="6795851" y="49213"/>
                </a:cubicBezTo>
                <a:cubicBezTo>
                  <a:pt x="6840537" y="49213"/>
                  <a:pt x="6879794" y="63633"/>
                  <a:pt x="6907775" y="87875"/>
                </a:cubicBezTo>
                <a:cubicBezTo>
                  <a:pt x="6935756" y="112117"/>
                  <a:pt x="6952670" y="146182"/>
                  <a:pt x="6952670" y="185680"/>
                </a:cubicBezTo>
                <a:cubicBezTo>
                  <a:pt x="6952670" y="208041"/>
                  <a:pt x="6946823" y="228103"/>
                  <a:pt x="6936382" y="245658"/>
                </a:cubicBezTo>
                <a:cubicBezTo>
                  <a:pt x="6925733" y="263004"/>
                  <a:pt x="6910698" y="277633"/>
                  <a:pt x="6892114" y="288709"/>
                </a:cubicBezTo>
                <a:cubicBezTo>
                  <a:pt x="6916963" y="300621"/>
                  <a:pt x="6937009" y="318176"/>
                  <a:pt x="6950791" y="339492"/>
                </a:cubicBezTo>
                <a:cubicBezTo>
                  <a:pt x="6964572" y="360808"/>
                  <a:pt x="6972298" y="385677"/>
                  <a:pt x="6972298" y="412845"/>
                </a:cubicBezTo>
                <a:cubicBezTo>
                  <a:pt x="6972298" y="454015"/>
                  <a:pt x="6955384" y="491005"/>
                  <a:pt x="6926359" y="517546"/>
                </a:cubicBezTo>
                <a:cubicBezTo>
                  <a:pt x="6897543" y="544087"/>
                  <a:pt x="6856616" y="560388"/>
                  <a:pt x="6808798" y="560388"/>
                </a:cubicBezTo>
                <a:cubicBezTo>
                  <a:pt x="6592885" y="560388"/>
                  <a:pt x="6592885" y="560388"/>
                  <a:pt x="6592885" y="560388"/>
                </a:cubicBezTo>
                <a:cubicBezTo>
                  <a:pt x="6592885" y="49213"/>
                  <a:pt x="6592885" y="49213"/>
                  <a:pt x="6592885" y="49213"/>
                </a:cubicBezTo>
                <a:close/>
                <a:moveTo>
                  <a:pt x="8850790" y="38100"/>
                </a:moveTo>
                <a:cubicBezTo>
                  <a:pt x="8925610" y="38100"/>
                  <a:pt x="8992907" y="68001"/>
                  <a:pt x="9041603" y="116301"/>
                </a:cubicBezTo>
                <a:cubicBezTo>
                  <a:pt x="9090299" y="164602"/>
                  <a:pt x="9120185" y="231303"/>
                  <a:pt x="9120185" y="304905"/>
                </a:cubicBezTo>
                <a:cubicBezTo>
                  <a:pt x="9120185" y="378297"/>
                  <a:pt x="9090299" y="444998"/>
                  <a:pt x="9041603" y="493090"/>
                </a:cubicBezTo>
                <a:cubicBezTo>
                  <a:pt x="8992907" y="541600"/>
                  <a:pt x="8925610" y="571500"/>
                  <a:pt x="8850790" y="571500"/>
                </a:cubicBezTo>
                <a:cubicBezTo>
                  <a:pt x="8775761" y="571500"/>
                  <a:pt x="8708673" y="541600"/>
                  <a:pt x="8660186" y="493090"/>
                </a:cubicBezTo>
                <a:cubicBezTo>
                  <a:pt x="8611699" y="444998"/>
                  <a:pt x="8582022" y="378297"/>
                  <a:pt x="8582022" y="304905"/>
                </a:cubicBezTo>
                <a:cubicBezTo>
                  <a:pt x="8582022" y="231303"/>
                  <a:pt x="8611699" y="164602"/>
                  <a:pt x="8660186" y="116301"/>
                </a:cubicBezTo>
                <a:cubicBezTo>
                  <a:pt x="8708673" y="68001"/>
                  <a:pt x="8775761" y="38100"/>
                  <a:pt x="8850790" y="38100"/>
                </a:cubicBezTo>
                <a:close/>
                <a:moveTo>
                  <a:pt x="7870035" y="38100"/>
                </a:moveTo>
                <a:cubicBezTo>
                  <a:pt x="7871499" y="38100"/>
                  <a:pt x="7871499" y="38100"/>
                  <a:pt x="7871499" y="38100"/>
                </a:cubicBezTo>
                <a:cubicBezTo>
                  <a:pt x="7901627" y="38309"/>
                  <a:pt x="7929663" y="42909"/>
                  <a:pt x="7955187" y="51273"/>
                </a:cubicBezTo>
                <a:cubicBezTo>
                  <a:pt x="7981131" y="59637"/>
                  <a:pt x="8004563" y="71764"/>
                  <a:pt x="8025067" y="86401"/>
                </a:cubicBezTo>
                <a:cubicBezTo>
                  <a:pt x="8004563" y="118811"/>
                  <a:pt x="8004563" y="118811"/>
                  <a:pt x="8004563" y="118811"/>
                </a:cubicBezTo>
                <a:cubicBezTo>
                  <a:pt x="7984060" y="151429"/>
                  <a:pt x="7984060" y="151429"/>
                  <a:pt x="7984060" y="151429"/>
                </a:cubicBezTo>
                <a:cubicBezTo>
                  <a:pt x="7964811" y="138884"/>
                  <a:pt x="7945982" y="129265"/>
                  <a:pt x="7926943" y="122574"/>
                </a:cubicBezTo>
                <a:cubicBezTo>
                  <a:pt x="7908113" y="116092"/>
                  <a:pt x="7889074" y="112538"/>
                  <a:pt x="7869198" y="112538"/>
                </a:cubicBezTo>
                <a:cubicBezTo>
                  <a:pt x="7839280" y="112538"/>
                  <a:pt x="7817312" y="120692"/>
                  <a:pt x="7802666" y="133865"/>
                </a:cubicBezTo>
                <a:cubicBezTo>
                  <a:pt x="7788021" y="147038"/>
                  <a:pt x="7780907" y="165230"/>
                  <a:pt x="7780907" y="185721"/>
                </a:cubicBezTo>
                <a:cubicBezTo>
                  <a:pt x="7780907" y="209767"/>
                  <a:pt x="7791787" y="225031"/>
                  <a:pt x="7811035" y="236949"/>
                </a:cubicBezTo>
                <a:cubicBezTo>
                  <a:pt x="7830283" y="248658"/>
                  <a:pt x="7857900" y="257022"/>
                  <a:pt x="7891166" y="266849"/>
                </a:cubicBezTo>
                <a:cubicBezTo>
                  <a:pt x="7931127" y="278977"/>
                  <a:pt x="7970042" y="291941"/>
                  <a:pt x="7998914" y="313896"/>
                </a:cubicBezTo>
                <a:cubicBezTo>
                  <a:pt x="8027996" y="336060"/>
                  <a:pt x="8047035" y="367424"/>
                  <a:pt x="8047035" y="415934"/>
                </a:cubicBezTo>
                <a:cubicBezTo>
                  <a:pt x="8047035" y="460889"/>
                  <a:pt x="8030506" y="499781"/>
                  <a:pt x="7999751" y="527381"/>
                </a:cubicBezTo>
                <a:cubicBezTo>
                  <a:pt x="7968787" y="554982"/>
                  <a:pt x="7923804" y="571500"/>
                  <a:pt x="7866478" y="571500"/>
                </a:cubicBezTo>
                <a:cubicBezTo>
                  <a:pt x="7825890" y="571500"/>
                  <a:pt x="7791368" y="564809"/>
                  <a:pt x="7761659" y="554145"/>
                </a:cubicBezTo>
                <a:cubicBezTo>
                  <a:pt x="7731950" y="543272"/>
                  <a:pt x="7707053" y="528845"/>
                  <a:pt x="7685085" y="512954"/>
                </a:cubicBezTo>
                <a:cubicBezTo>
                  <a:pt x="7725883" y="447925"/>
                  <a:pt x="7725883" y="447925"/>
                  <a:pt x="7725883" y="447925"/>
                </a:cubicBezTo>
                <a:cubicBezTo>
                  <a:pt x="7748269" y="462353"/>
                  <a:pt x="7770656" y="474480"/>
                  <a:pt x="7793879" y="483053"/>
                </a:cubicBezTo>
                <a:cubicBezTo>
                  <a:pt x="7816893" y="491835"/>
                  <a:pt x="7841163" y="497063"/>
                  <a:pt x="7867106" y="497063"/>
                </a:cubicBezTo>
                <a:cubicBezTo>
                  <a:pt x="7898907" y="497063"/>
                  <a:pt x="7923177" y="488699"/>
                  <a:pt x="7939496" y="475108"/>
                </a:cubicBezTo>
                <a:cubicBezTo>
                  <a:pt x="7956024" y="461516"/>
                  <a:pt x="7964393" y="442489"/>
                  <a:pt x="7964393" y="420952"/>
                </a:cubicBezTo>
                <a:cubicBezTo>
                  <a:pt x="7964393" y="397324"/>
                  <a:pt x="7953095" y="381851"/>
                  <a:pt x="7933847" y="369933"/>
                </a:cubicBezTo>
                <a:cubicBezTo>
                  <a:pt x="7914389" y="358224"/>
                  <a:pt x="7886982" y="349860"/>
                  <a:pt x="7853925" y="339823"/>
                </a:cubicBezTo>
                <a:cubicBezTo>
                  <a:pt x="7813755" y="327696"/>
                  <a:pt x="7774840" y="314941"/>
                  <a:pt x="7745968" y="292986"/>
                </a:cubicBezTo>
                <a:cubicBezTo>
                  <a:pt x="7717095" y="271031"/>
                  <a:pt x="7698266" y="239667"/>
                  <a:pt x="7698266" y="190739"/>
                </a:cubicBezTo>
                <a:cubicBezTo>
                  <a:pt x="7698266" y="146202"/>
                  <a:pt x="7714166" y="107938"/>
                  <a:pt x="7743666" y="80964"/>
                </a:cubicBezTo>
                <a:cubicBezTo>
                  <a:pt x="7772957" y="53991"/>
                  <a:pt x="7815847" y="38100"/>
                  <a:pt x="7870035" y="38100"/>
                </a:cubicBezTo>
                <a:close/>
                <a:moveTo>
                  <a:pt x="7334624" y="38100"/>
                </a:moveTo>
                <a:cubicBezTo>
                  <a:pt x="7409415" y="38100"/>
                  <a:pt x="7476894" y="68001"/>
                  <a:pt x="7525363" y="116301"/>
                </a:cubicBezTo>
                <a:cubicBezTo>
                  <a:pt x="7574040" y="164602"/>
                  <a:pt x="7604123" y="231303"/>
                  <a:pt x="7604123" y="304905"/>
                </a:cubicBezTo>
                <a:cubicBezTo>
                  <a:pt x="7604123" y="378297"/>
                  <a:pt x="7574040" y="444998"/>
                  <a:pt x="7525363" y="493090"/>
                </a:cubicBezTo>
                <a:cubicBezTo>
                  <a:pt x="7476894" y="541600"/>
                  <a:pt x="7409415" y="571500"/>
                  <a:pt x="7334624" y="571500"/>
                </a:cubicBezTo>
                <a:cubicBezTo>
                  <a:pt x="7259833" y="571500"/>
                  <a:pt x="7192562" y="541600"/>
                  <a:pt x="7144094" y="493090"/>
                </a:cubicBezTo>
                <a:cubicBezTo>
                  <a:pt x="7095626" y="444998"/>
                  <a:pt x="7065960" y="378297"/>
                  <a:pt x="7065960" y="304905"/>
                </a:cubicBezTo>
                <a:cubicBezTo>
                  <a:pt x="7065960" y="231303"/>
                  <a:pt x="7095626" y="164602"/>
                  <a:pt x="7144094" y="116301"/>
                </a:cubicBezTo>
                <a:cubicBezTo>
                  <a:pt x="7192562" y="68001"/>
                  <a:pt x="7259833" y="38100"/>
                  <a:pt x="7334624" y="38100"/>
                </a:cubicBezTo>
                <a:close/>
                <a:moveTo>
                  <a:pt x="2766077" y="0"/>
                </a:moveTo>
                <a:cubicBezTo>
                  <a:pt x="2901191" y="0"/>
                  <a:pt x="3028777" y="17359"/>
                  <a:pt x="3146531" y="51449"/>
                </a:cubicBezTo>
                <a:cubicBezTo>
                  <a:pt x="3264077" y="85540"/>
                  <a:pt x="3372000" y="136571"/>
                  <a:pt x="3467375" y="204124"/>
                </a:cubicBezTo>
                <a:cubicBezTo>
                  <a:pt x="3467375" y="204124"/>
                  <a:pt x="3467375" y="204124"/>
                  <a:pt x="3340627" y="403228"/>
                </a:cubicBezTo>
                <a:cubicBezTo>
                  <a:pt x="3340627" y="403228"/>
                  <a:pt x="3340627" y="403228"/>
                  <a:pt x="3213880" y="602542"/>
                </a:cubicBezTo>
                <a:cubicBezTo>
                  <a:pt x="3153015" y="556321"/>
                  <a:pt x="3084622" y="520976"/>
                  <a:pt x="3009743" y="496716"/>
                </a:cubicBezTo>
                <a:cubicBezTo>
                  <a:pt x="2934865" y="472455"/>
                  <a:pt x="2853295" y="459279"/>
                  <a:pt x="2766077" y="457606"/>
                </a:cubicBezTo>
                <a:cubicBezTo>
                  <a:pt x="2556923" y="459279"/>
                  <a:pt x="2368473" y="545655"/>
                  <a:pt x="2232314" y="681180"/>
                </a:cubicBezTo>
                <a:cubicBezTo>
                  <a:pt x="2095946" y="816496"/>
                  <a:pt x="2012073" y="1000960"/>
                  <a:pt x="2012073" y="1198391"/>
                </a:cubicBezTo>
                <a:cubicBezTo>
                  <a:pt x="2012073" y="1399378"/>
                  <a:pt x="2095946" y="1585307"/>
                  <a:pt x="2232314" y="1721250"/>
                </a:cubicBezTo>
                <a:cubicBezTo>
                  <a:pt x="2368473" y="1856984"/>
                  <a:pt x="2556923" y="1942732"/>
                  <a:pt x="2766077" y="1942732"/>
                </a:cubicBezTo>
                <a:cubicBezTo>
                  <a:pt x="2868145" y="1942732"/>
                  <a:pt x="2962893" y="1923700"/>
                  <a:pt x="3050111" y="1886682"/>
                </a:cubicBezTo>
                <a:cubicBezTo>
                  <a:pt x="3137328" y="1849664"/>
                  <a:pt x="3217225" y="1794450"/>
                  <a:pt x="3289594" y="1722086"/>
                </a:cubicBezTo>
                <a:cubicBezTo>
                  <a:pt x="3462565" y="1549125"/>
                  <a:pt x="3493101" y="1332661"/>
                  <a:pt x="3543925" y="1095493"/>
                </a:cubicBezTo>
                <a:cubicBezTo>
                  <a:pt x="3595168" y="858533"/>
                  <a:pt x="3666699" y="600869"/>
                  <a:pt x="3921866" y="345714"/>
                </a:cubicBezTo>
                <a:cubicBezTo>
                  <a:pt x="4028953" y="238633"/>
                  <a:pt x="4155701" y="152256"/>
                  <a:pt x="4300646" y="92441"/>
                </a:cubicBezTo>
                <a:cubicBezTo>
                  <a:pt x="4445590" y="32836"/>
                  <a:pt x="4608522" y="0"/>
                  <a:pt x="4787977" y="0"/>
                </a:cubicBezTo>
                <a:cubicBezTo>
                  <a:pt x="4922882" y="0"/>
                  <a:pt x="5050676" y="18823"/>
                  <a:pt x="5168221" y="54796"/>
                </a:cubicBezTo>
                <a:cubicBezTo>
                  <a:pt x="5285976" y="90559"/>
                  <a:pt x="5393900" y="143054"/>
                  <a:pt x="5489275" y="210607"/>
                </a:cubicBezTo>
                <a:cubicBezTo>
                  <a:pt x="5489275" y="210607"/>
                  <a:pt x="5489275" y="210607"/>
                  <a:pt x="5364200" y="409921"/>
                </a:cubicBezTo>
                <a:cubicBezTo>
                  <a:pt x="5364200" y="409921"/>
                  <a:pt x="5364200" y="409921"/>
                  <a:pt x="5239125" y="609025"/>
                </a:cubicBezTo>
                <a:cubicBezTo>
                  <a:pt x="5176588" y="563014"/>
                  <a:pt x="5107357" y="525996"/>
                  <a:pt x="5031643" y="500480"/>
                </a:cubicBezTo>
                <a:cubicBezTo>
                  <a:pt x="4955929" y="474965"/>
                  <a:pt x="4873522" y="460952"/>
                  <a:pt x="4784631" y="460952"/>
                </a:cubicBezTo>
                <a:cubicBezTo>
                  <a:pt x="4580495" y="460952"/>
                  <a:pt x="4396857" y="544818"/>
                  <a:pt x="4264462" y="679089"/>
                </a:cubicBezTo>
                <a:cubicBezTo>
                  <a:pt x="4131857" y="813149"/>
                  <a:pt x="4050287" y="997614"/>
                  <a:pt x="4050287" y="1198391"/>
                </a:cubicBezTo>
                <a:cubicBezTo>
                  <a:pt x="4050287" y="1402724"/>
                  <a:pt x="4131021" y="1589489"/>
                  <a:pt x="4262370" y="1725223"/>
                </a:cubicBezTo>
                <a:cubicBezTo>
                  <a:pt x="4393720" y="1861167"/>
                  <a:pt x="4575477" y="1945870"/>
                  <a:pt x="4778147" y="1945870"/>
                </a:cubicBezTo>
                <a:cubicBezTo>
                  <a:pt x="4939406" y="1945870"/>
                  <a:pt x="5080167" y="1893165"/>
                  <a:pt x="5191438" y="1804280"/>
                </a:cubicBezTo>
                <a:cubicBezTo>
                  <a:pt x="5302499" y="1715394"/>
                  <a:pt x="5384070" y="1590326"/>
                  <a:pt x="5426737" y="1445390"/>
                </a:cubicBezTo>
                <a:cubicBezTo>
                  <a:pt x="5426737" y="1445390"/>
                  <a:pt x="5426737" y="1445390"/>
                  <a:pt x="4708917" y="1445390"/>
                </a:cubicBezTo>
                <a:cubicBezTo>
                  <a:pt x="4708917" y="1445390"/>
                  <a:pt x="4708917" y="1445390"/>
                  <a:pt x="4850515" y="1223279"/>
                </a:cubicBezTo>
                <a:cubicBezTo>
                  <a:pt x="4850515" y="1223279"/>
                  <a:pt x="4850515" y="1223279"/>
                  <a:pt x="4992113" y="1000960"/>
                </a:cubicBezTo>
                <a:cubicBezTo>
                  <a:pt x="4992113" y="1000960"/>
                  <a:pt x="4992113" y="1000960"/>
                  <a:pt x="5457901" y="1000960"/>
                </a:cubicBezTo>
                <a:cubicBezTo>
                  <a:pt x="5457901" y="1000960"/>
                  <a:pt x="5457901" y="1000960"/>
                  <a:pt x="5924108" y="1000960"/>
                </a:cubicBezTo>
                <a:cubicBezTo>
                  <a:pt x="5928919" y="1033796"/>
                  <a:pt x="5933102" y="1066840"/>
                  <a:pt x="5936030" y="1100094"/>
                </a:cubicBezTo>
                <a:cubicBezTo>
                  <a:pt x="5938749" y="1133557"/>
                  <a:pt x="5940422" y="1167229"/>
                  <a:pt x="5940422" y="1201738"/>
                </a:cubicBezTo>
                <a:cubicBezTo>
                  <a:pt x="5940422" y="1532602"/>
                  <a:pt x="5812001" y="1833141"/>
                  <a:pt x="5600963" y="2050860"/>
                </a:cubicBezTo>
                <a:cubicBezTo>
                  <a:pt x="5389717" y="2268578"/>
                  <a:pt x="5095854" y="2403475"/>
                  <a:pt x="4764970" y="2403475"/>
                </a:cubicBezTo>
                <a:cubicBezTo>
                  <a:pt x="4549331" y="2403475"/>
                  <a:pt x="4350006" y="2352653"/>
                  <a:pt x="4178290" y="2262513"/>
                </a:cubicBezTo>
                <a:cubicBezTo>
                  <a:pt x="4006784" y="2172372"/>
                  <a:pt x="3862676" y="2043121"/>
                  <a:pt x="3757265" y="1886682"/>
                </a:cubicBezTo>
                <a:cubicBezTo>
                  <a:pt x="3647040" y="2044794"/>
                  <a:pt x="3502931" y="2173836"/>
                  <a:pt x="3332469" y="2263558"/>
                </a:cubicBezTo>
                <a:cubicBezTo>
                  <a:pt x="3162009" y="2353490"/>
                  <a:pt x="2965403" y="2403475"/>
                  <a:pt x="2749555" y="2403475"/>
                </a:cubicBezTo>
                <a:cubicBezTo>
                  <a:pt x="2566961" y="2403475"/>
                  <a:pt x="2395664" y="2364993"/>
                  <a:pt x="2242563" y="2295766"/>
                </a:cubicBezTo>
                <a:cubicBezTo>
                  <a:pt x="2089461" y="2226540"/>
                  <a:pt x="1954347" y="2126988"/>
                  <a:pt x="1844121" y="2005266"/>
                </a:cubicBezTo>
                <a:cubicBezTo>
                  <a:pt x="1783258" y="2108792"/>
                  <a:pt x="1694366" y="2196214"/>
                  <a:pt x="1583096" y="2257493"/>
                </a:cubicBezTo>
                <a:cubicBezTo>
                  <a:pt x="1472034" y="2318772"/>
                  <a:pt x="1338593" y="2354117"/>
                  <a:pt x="1188838" y="2354117"/>
                </a:cubicBezTo>
                <a:cubicBezTo>
                  <a:pt x="1188838" y="2354117"/>
                  <a:pt x="1188838" y="2354117"/>
                  <a:pt x="0" y="2354117"/>
                </a:cubicBezTo>
                <a:cubicBezTo>
                  <a:pt x="0" y="2354117"/>
                  <a:pt x="0" y="2354117"/>
                  <a:pt x="0" y="1201738"/>
                </a:cubicBezTo>
                <a:cubicBezTo>
                  <a:pt x="0" y="1201738"/>
                  <a:pt x="0" y="1201738"/>
                  <a:pt x="0" y="49358"/>
                </a:cubicBezTo>
                <a:cubicBezTo>
                  <a:pt x="0" y="49358"/>
                  <a:pt x="0" y="49358"/>
                  <a:pt x="538575" y="49358"/>
                </a:cubicBezTo>
                <a:cubicBezTo>
                  <a:pt x="538575" y="49358"/>
                  <a:pt x="538575" y="49358"/>
                  <a:pt x="1076940" y="49358"/>
                </a:cubicBezTo>
                <a:cubicBezTo>
                  <a:pt x="1249702" y="49358"/>
                  <a:pt x="1402804" y="96206"/>
                  <a:pt x="1523487" y="176099"/>
                </a:cubicBezTo>
                <a:cubicBezTo>
                  <a:pt x="1643960" y="255992"/>
                  <a:pt x="1732223" y="368720"/>
                  <a:pt x="1774892" y="500480"/>
                </a:cubicBezTo>
                <a:cubicBezTo>
                  <a:pt x="1883653" y="350524"/>
                  <a:pt x="2027552" y="225457"/>
                  <a:pt x="2196549" y="137826"/>
                </a:cubicBezTo>
                <a:cubicBezTo>
                  <a:pt x="2365129" y="50195"/>
                  <a:pt x="2558596" y="0"/>
                  <a:pt x="276607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ea typeface="Meiryo UI" panose="020B0604030504040204" pitchFamily="50" charset="-128"/>
            </a:endParaRPr>
          </a:p>
        </p:txBody>
      </p:sp>
    </p:spTree>
    <p:extLst>
      <p:ext uri="{BB962C8B-B14F-4D97-AF65-F5344CB8AC3E}">
        <p14:creationId xmlns:p14="http://schemas.microsoft.com/office/powerpoint/2010/main" val="32258517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F9492-15B5-9EAA-B8BC-91F88E8213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D23D829-C291-3088-DA60-EA5DCEF689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C52CE6F-C40A-6F3C-80C3-1FB56F3DCC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989A48-1FB6-A0BE-E496-4A7C27978D62}"/>
              </a:ext>
            </a:extLst>
          </p:cNvPr>
          <p:cNvSpPr>
            <a:spLocks noGrp="1"/>
          </p:cNvSpPr>
          <p:nvPr>
            <p:ph type="dt" sz="half" idx="10"/>
          </p:nvPr>
        </p:nvSpPr>
        <p:spPr/>
        <p:txBody>
          <a:bodyPr/>
          <a:lstStyle/>
          <a:p>
            <a:fld id="{83A90DBA-C13B-4AEC-9BB6-9CD4D1665ED9}" type="datetime1">
              <a:rPr lang="en-US" smtClean="0"/>
              <a:t>6/22/2025</a:t>
            </a:fld>
            <a:endParaRPr lang="en-US"/>
          </a:p>
        </p:txBody>
      </p:sp>
      <p:sp>
        <p:nvSpPr>
          <p:cNvPr id="6" name="Footer Placeholder 5">
            <a:extLst>
              <a:ext uri="{FF2B5EF4-FFF2-40B4-BE49-F238E27FC236}">
                <a16:creationId xmlns:a16="http://schemas.microsoft.com/office/drawing/2014/main" id="{CE5148DC-923E-290C-433D-292F8AA4F8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AE92D2-2848-D269-37A5-04881FFC4CAA}"/>
              </a:ext>
            </a:extLst>
          </p:cNvPr>
          <p:cNvSpPr>
            <a:spLocks noGrp="1"/>
          </p:cNvSpPr>
          <p:nvPr>
            <p:ph type="sldNum" sz="quarter" idx="12"/>
          </p:nvPr>
        </p:nvSpPr>
        <p:spPr/>
        <p:txBody>
          <a:bodyPr/>
          <a:lstStyle/>
          <a:p>
            <a:fld id="{77C61476-8A35-4B46-AE1F-AEB8558ADE59}" type="slidenum">
              <a:rPr lang="en-US" smtClean="0"/>
              <a:t>‹#›</a:t>
            </a:fld>
            <a:endParaRPr lang="en-US"/>
          </a:p>
        </p:txBody>
      </p:sp>
    </p:spTree>
    <p:extLst>
      <p:ext uri="{BB962C8B-B14F-4D97-AF65-F5344CB8AC3E}">
        <p14:creationId xmlns:p14="http://schemas.microsoft.com/office/powerpoint/2010/main" val="337469927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38D0F-0ECC-8869-EF72-D88C2A00FFA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004568A-7ED1-8930-73BE-A67E4B8E27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A172D5-52C0-54CF-2430-E1AA1878D701}"/>
              </a:ext>
            </a:extLst>
          </p:cNvPr>
          <p:cNvSpPr>
            <a:spLocks noGrp="1"/>
          </p:cNvSpPr>
          <p:nvPr>
            <p:ph type="dt" sz="half" idx="10"/>
          </p:nvPr>
        </p:nvSpPr>
        <p:spPr/>
        <p:txBody>
          <a:bodyPr/>
          <a:lstStyle/>
          <a:p>
            <a:fld id="{88210D2C-780D-4661-B5F6-7E20BD6F252D}" type="datetime1">
              <a:rPr lang="en-US" smtClean="0"/>
              <a:t>6/22/2025</a:t>
            </a:fld>
            <a:endParaRPr lang="en-US"/>
          </a:p>
        </p:txBody>
      </p:sp>
      <p:sp>
        <p:nvSpPr>
          <p:cNvPr id="5" name="Footer Placeholder 4">
            <a:extLst>
              <a:ext uri="{FF2B5EF4-FFF2-40B4-BE49-F238E27FC236}">
                <a16:creationId xmlns:a16="http://schemas.microsoft.com/office/drawing/2014/main" id="{CEFCDEB7-8EC8-1E34-42AA-63FCD6B81F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4F0EEF-114F-C8CD-09DB-BCDFDBD04656}"/>
              </a:ext>
            </a:extLst>
          </p:cNvPr>
          <p:cNvSpPr>
            <a:spLocks noGrp="1"/>
          </p:cNvSpPr>
          <p:nvPr>
            <p:ph type="sldNum" sz="quarter" idx="12"/>
          </p:nvPr>
        </p:nvSpPr>
        <p:spPr/>
        <p:txBody>
          <a:bodyPr/>
          <a:lstStyle/>
          <a:p>
            <a:fld id="{77C61476-8A35-4B46-AE1F-AEB8558ADE59}" type="slidenum">
              <a:rPr lang="en-US" smtClean="0"/>
              <a:t>‹#›</a:t>
            </a:fld>
            <a:endParaRPr lang="en-US"/>
          </a:p>
        </p:txBody>
      </p:sp>
    </p:spTree>
    <p:extLst>
      <p:ext uri="{BB962C8B-B14F-4D97-AF65-F5344CB8AC3E}">
        <p14:creationId xmlns:p14="http://schemas.microsoft.com/office/powerpoint/2010/main" val="416397781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32AC91-0B27-97AC-97C3-A8E2B07D9E4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693D8EE-8479-DC9A-5B04-D878A0DEC4A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59435B-AED9-0EDC-F455-FF43282248AA}"/>
              </a:ext>
            </a:extLst>
          </p:cNvPr>
          <p:cNvSpPr>
            <a:spLocks noGrp="1"/>
          </p:cNvSpPr>
          <p:nvPr>
            <p:ph type="dt" sz="half" idx="10"/>
          </p:nvPr>
        </p:nvSpPr>
        <p:spPr/>
        <p:txBody>
          <a:bodyPr/>
          <a:lstStyle/>
          <a:p>
            <a:fld id="{F71AA684-D3F7-474C-88B9-884ABA63826F}" type="datetime1">
              <a:rPr lang="en-US" smtClean="0"/>
              <a:t>6/22/2025</a:t>
            </a:fld>
            <a:endParaRPr lang="en-US"/>
          </a:p>
        </p:txBody>
      </p:sp>
      <p:sp>
        <p:nvSpPr>
          <p:cNvPr id="5" name="Footer Placeholder 4">
            <a:extLst>
              <a:ext uri="{FF2B5EF4-FFF2-40B4-BE49-F238E27FC236}">
                <a16:creationId xmlns:a16="http://schemas.microsoft.com/office/drawing/2014/main" id="{F57E13DA-AF12-B4AF-49EB-DFF4A1BD8E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A6A0DF-96FB-377D-5095-D7725B5FAE30}"/>
              </a:ext>
            </a:extLst>
          </p:cNvPr>
          <p:cNvSpPr>
            <a:spLocks noGrp="1"/>
          </p:cNvSpPr>
          <p:nvPr>
            <p:ph type="sldNum" sz="quarter" idx="12"/>
          </p:nvPr>
        </p:nvSpPr>
        <p:spPr/>
        <p:txBody>
          <a:bodyPr/>
          <a:lstStyle/>
          <a:p>
            <a:fld id="{77C61476-8A35-4B46-AE1F-AEB8558ADE59}" type="slidenum">
              <a:rPr lang="en-US" smtClean="0"/>
              <a:t>‹#›</a:t>
            </a:fld>
            <a:endParaRPr lang="en-US"/>
          </a:p>
        </p:txBody>
      </p:sp>
    </p:spTree>
    <p:extLst>
      <p:ext uri="{BB962C8B-B14F-4D97-AF65-F5344CB8AC3E}">
        <p14:creationId xmlns:p14="http://schemas.microsoft.com/office/powerpoint/2010/main" val="2044527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10" Type="http://schemas.openxmlformats.org/officeDocument/2006/relationships/image" Target="../media/image1.emf"/><Relationship Id="rId4" Type="http://schemas.openxmlformats.org/officeDocument/2006/relationships/slideLayout" Target="../slideLayouts/slideLayout9.xml"/><Relationship Id="rId9" Type="http://schemas.openxmlformats.org/officeDocument/2006/relationships/oleObject" Target="../embeddings/oleObject4.bin"/></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37.xml"/><Relationship Id="rId21" Type="http://schemas.openxmlformats.org/officeDocument/2006/relationships/slideLayout" Target="../slideLayouts/slideLayout32.xml"/><Relationship Id="rId42" Type="http://schemas.openxmlformats.org/officeDocument/2006/relationships/slideLayout" Target="../slideLayouts/slideLayout53.xml"/><Relationship Id="rId47" Type="http://schemas.openxmlformats.org/officeDocument/2006/relationships/slideLayout" Target="../slideLayouts/slideLayout58.xml"/><Relationship Id="rId63" Type="http://schemas.openxmlformats.org/officeDocument/2006/relationships/slideLayout" Target="../slideLayouts/slideLayout74.xml"/><Relationship Id="rId68" Type="http://schemas.openxmlformats.org/officeDocument/2006/relationships/slideLayout" Target="../slideLayouts/slideLayout79.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9" Type="http://schemas.openxmlformats.org/officeDocument/2006/relationships/slideLayout" Target="../slideLayouts/slideLayout40.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53" Type="http://schemas.openxmlformats.org/officeDocument/2006/relationships/slideLayout" Target="../slideLayouts/slideLayout64.xml"/><Relationship Id="rId58" Type="http://schemas.openxmlformats.org/officeDocument/2006/relationships/slideLayout" Target="../slideLayouts/slideLayout69.xml"/><Relationship Id="rId66" Type="http://schemas.openxmlformats.org/officeDocument/2006/relationships/slideLayout" Target="../slideLayouts/slideLayout77.xml"/><Relationship Id="rId74" Type="http://schemas.openxmlformats.org/officeDocument/2006/relationships/image" Target="../media/image1.emf"/><Relationship Id="rId5" Type="http://schemas.openxmlformats.org/officeDocument/2006/relationships/slideLayout" Target="../slideLayouts/slideLayout16.xml"/><Relationship Id="rId61" Type="http://schemas.openxmlformats.org/officeDocument/2006/relationships/slideLayout" Target="../slideLayouts/slideLayout72.xml"/><Relationship Id="rId19" Type="http://schemas.openxmlformats.org/officeDocument/2006/relationships/slideLayout" Target="../slideLayouts/slideLayout3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48" Type="http://schemas.openxmlformats.org/officeDocument/2006/relationships/slideLayout" Target="../slideLayouts/slideLayout59.xml"/><Relationship Id="rId56" Type="http://schemas.openxmlformats.org/officeDocument/2006/relationships/slideLayout" Target="../slideLayouts/slideLayout67.xml"/><Relationship Id="rId64" Type="http://schemas.openxmlformats.org/officeDocument/2006/relationships/slideLayout" Target="../slideLayouts/slideLayout75.xml"/><Relationship Id="rId69" Type="http://schemas.openxmlformats.org/officeDocument/2006/relationships/slideLayout" Target="../slideLayouts/slideLayout80.xml"/><Relationship Id="rId8" Type="http://schemas.openxmlformats.org/officeDocument/2006/relationships/slideLayout" Target="../slideLayouts/slideLayout19.xml"/><Relationship Id="rId51" Type="http://schemas.openxmlformats.org/officeDocument/2006/relationships/slideLayout" Target="../slideLayouts/slideLayout62.xml"/><Relationship Id="rId72" Type="http://schemas.openxmlformats.org/officeDocument/2006/relationships/tags" Target="../tags/tag20.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slideLayout" Target="../slideLayouts/slideLayout57.xml"/><Relationship Id="rId59" Type="http://schemas.openxmlformats.org/officeDocument/2006/relationships/slideLayout" Target="../slideLayouts/slideLayout70.xml"/><Relationship Id="rId67" Type="http://schemas.openxmlformats.org/officeDocument/2006/relationships/slideLayout" Target="../slideLayouts/slideLayout78.xml"/><Relationship Id="rId20" Type="http://schemas.openxmlformats.org/officeDocument/2006/relationships/slideLayout" Target="../slideLayouts/slideLayout31.xml"/><Relationship Id="rId41" Type="http://schemas.openxmlformats.org/officeDocument/2006/relationships/slideLayout" Target="../slideLayouts/slideLayout52.xml"/><Relationship Id="rId54" Type="http://schemas.openxmlformats.org/officeDocument/2006/relationships/slideLayout" Target="../slideLayouts/slideLayout65.xml"/><Relationship Id="rId62" Type="http://schemas.openxmlformats.org/officeDocument/2006/relationships/slideLayout" Target="../slideLayouts/slideLayout73.xml"/><Relationship Id="rId70" Type="http://schemas.openxmlformats.org/officeDocument/2006/relationships/slideLayout" Target="../slideLayouts/slideLayout8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49" Type="http://schemas.openxmlformats.org/officeDocument/2006/relationships/slideLayout" Target="../slideLayouts/slideLayout60.xml"/><Relationship Id="rId57" Type="http://schemas.openxmlformats.org/officeDocument/2006/relationships/slideLayout" Target="../slideLayouts/slideLayout68.xml"/><Relationship Id="rId10" Type="http://schemas.openxmlformats.org/officeDocument/2006/relationships/slideLayout" Target="../slideLayouts/slideLayout21.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52" Type="http://schemas.openxmlformats.org/officeDocument/2006/relationships/slideLayout" Target="../slideLayouts/slideLayout63.xml"/><Relationship Id="rId60" Type="http://schemas.openxmlformats.org/officeDocument/2006/relationships/slideLayout" Target="../slideLayouts/slideLayout71.xml"/><Relationship Id="rId65" Type="http://schemas.openxmlformats.org/officeDocument/2006/relationships/slideLayout" Target="../slideLayouts/slideLayout76.xml"/><Relationship Id="rId73" Type="http://schemas.openxmlformats.org/officeDocument/2006/relationships/oleObject" Target="../embeddings/oleObject10.bin"/><Relationship Id="rId4" Type="http://schemas.openxmlformats.org/officeDocument/2006/relationships/slideLayout" Target="../slideLayouts/slideLayout15.xml"/><Relationship Id="rId9" Type="http://schemas.openxmlformats.org/officeDocument/2006/relationships/slideLayout" Target="../slideLayouts/slideLayout20.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9" Type="http://schemas.openxmlformats.org/officeDocument/2006/relationships/slideLayout" Target="../slideLayouts/slideLayout50.xml"/><Relationship Id="rId34" Type="http://schemas.openxmlformats.org/officeDocument/2006/relationships/slideLayout" Target="../slideLayouts/slideLayout45.xml"/><Relationship Id="rId50" Type="http://schemas.openxmlformats.org/officeDocument/2006/relationships/slideLayout" Target="../slideLayouts/slideLayout61.xml"/><Relationship Id="rId55" Type="http://schemas.openxmlformats.org/officeDocument/2006/relationships/slideLayout" Target="../slideLayouts/slideLayout66.xml"/><Relationship Id="rId7" Type="http://schemas.openxmlformats.org/officeDocument/2006/relationships/slideLayout" Target="../slideLayouts/slideLayout18.xml"/><Relationship Id="rId7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tags" Target="../tags/tag103.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4.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5" Type="http://schemas.openxmlformats.org/officeDocument/2006/relationships/image" Target="../media/image22.emf"/><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oleObject" Target="../embeddings/oleObject36.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7"/>
            </p:custDataLst>
            <p:extLst>
              <p:ext uri="{D42A27DB-BD31-4B8C-83A1-F6EECF244321}">
                <p14:modId xmlns:p14="http://schemas.microsoft.com/office/powerpoint/2010/main" val="119414176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8" imgW="270" imgH="270" progId="TCLayout.ActiveDocument.1">
                  <p:embed/>
                </p:oleObj>
              </mc:Choice>
              <mc:Fallback>
                <p:oleObj name="think-cell Slide" r:id="rId8" imgW="270" imgH="270" progId="TCLayout.ActiveDocument.1">
                  <p:embed/>
                  <p:pic>
                    <p:nvPicPr>
                      <p:cNvPr id="2" name="Object 1" hidden="1"/>
                      <p:cNvPicPr/>
                      <p:nvPr/>
                    </p:nvPicPr>
                    <p:blipFill>
                      <a:blip r:embed="rId9"/>
                      <a:stretch>
                        <a:fillRect/>
                      </a:stretch>
                    </p:blipFill>
                    <p:spPr>
                      <a:xfrm>
                        <a:off x="1588" y="1588"/>
                        <a:ext cx="1587" cy="1587"/>
                      </a:xfrm>
                      <a:prstGeom prst="rect">
                        <a:avLst/>
                      </a:prstGeom>
                    </p:spPr>
                  </p:pic>
                </p:oleObj>
              </mc:Fallback>
            </mc:AlternateContent>
          </a:graphicData>
        </a:graphic>
      </p:graphicFrame>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a:p>
        </p:txBody>
      </p:sp>
      <p:sp>
        <p:nvSpPr>
          <p:cNvPr id="12" name="TextBox 11"/>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Trebuchet MS" panose="020B0603020202020204" pitchFamily="34" charset="0"/>
            </a:endParaRPr>
          </a:p>
        </p:txBody>
      </p:sp>
      <p:sp>
        <p:nvSpPr>
          <p:cNvPr id="9" name="Title Placeholder 1"/>
          <p:cNvSpPr>
            <a:spLocks noGrp="1"/>
          </p:cNvSpPr>
          <p:nvPr>
            <p:ph type="title"/>
          </p:nvPr>
        </p:nvSpPr>
        <p:spPr>
          <a:xfrm>
            <a:off x="630000" y="622800"/>
            <a:ext cx="10933350" cy="332399"/>
          </a:xfrm>
          <a:prstGeom prst="rect">
            <a:avLst/>
          </a:prstGeom>
        </p:spPr>
        <p:txBody>
          <a:bodyPr vert="horz" wrap="square" lIns="0" tIns="0" rIns="0" bIns="0" rtlCol="0" anchor="t">
            <a:spAutoFit/>
          </a:bodyPr>
          <a:lstStyle/>
          <a:p>
            <a:r>
              <a:rPr lang="en-US"/>
              <a:t>Click to add title</a:t>
            </a:r>
          </a:p>
        </p:txBody>
      </p:sp>
      <p:sp>
        <p:nvSpPr>
          <p:cNvPr id="4" name="Text Placeholder 3"/>
          <p:cNvSpPr>
            <a:spLocks noGrp="1"/>
          </p:cNvSpPr>
          <p:nvPr>
            <p:ph type="body" idx="1"/>
          </p:nvPr>
        </p:nvSpPr>
        <p:spPr>
          <a:xfrm>
            <a:off x="630000" y="1825625"/>
            <a:ext cx="10933350" cy="4351338"/>
          </a:xfrm>
          <a:prstGeom prst="rect">
            <a:avLst/>
          </a:prstGeom>
        </p:spPr>
        <p:txBody>
          <a:bodyPr vert="horz" lIns="0" tIns="0" rIns="0" bIns="0" rtlCol="0">
            <a:no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1124568680"/>
      </p:ext>
    </p:extLst>
  </p:cSld>
  <p:clrMap bg1="lt1" tx1="dk1" bg2="lt2" tx2="dk2" accent1="accent1" accent2="accent2" accent3="accent3" accent4="accent4" accent5="accent5" accent6="accent6" hlink="hlink" folHlink="folHlink"/>
  <p:sldLayoutIdLst>
    <p:sldLayoutId id="2147485501" r:id="rId1"/>
    <p:sldLayoutId id="2147485504" r:id="rId2"/>
    <p:sldLayoutId id="2147485533" r:id="rId3"/>
    <p:sldLayoutId id="2147485544" r:id="rId4"/>
    <p:sldLayoutId id="2147485545" r:id="rId5"/>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914400" rtl="0" eaLnBrk="1" latinLnBrk="0" hangingPunct="1">
        <a:lnSpc>
          <a:spcPct val="90000"/>
        </a:lnSpc>
        <a:spcBef>
          <a:spcPct val="0"/>
        </a:spcBef>
        <a:buNone/>
        <a:defRPr sz="2400" kern="1200">
          <a:solidFill>
            <a:schemeClr val="tx2"/>
          </a:solidFill>
          <a:latin typeface="+mj-lt"/>
          <a:ea typeface="+mj-ea"/>
          <a:cs typeface="+mj-cs"/>
          <a:sym typeface="Trebuchet MS" panose="020B0603020202020204" pitchFamily="34" charset="0"/>
        </a:defRPr>
      </a:lvl1pPr>
    </p:titleStyle>
    <p:body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8"/>
            </p:custDataLst>
            <p:extLst>
              <p:ext uri="{D42A27DB-BD31-4B8C-83A1-F6EECF244321}">
                <p14:modId xmlns:p14="http://schemas.microsoft.com/office/powerpoint/2010/main" val="351432811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9" imgW="270" imgH="270" progId="TCLayout.ActiveDocument.1">
                  <p:embed/>
                </p:oleObj>
              </mc:Choice>
              <mc:Fallback>
                <p:oleObj name="think-cell Slide" r:id="rId9" imgW="270" imgH="270" progId="TCLayout.ActiveDocument.1">
                  <p:embed/>
                  <p:pic>
                    <p:nvPicPr>
                      <p:cNvPr id="2" name="Object 1" hidden="1"/>
                      <p:cNvPicPr/>
                      <p:nvPr/>
                    </p:nvPicPr>
                    <p:blipFill>
                      <a:blip r:embed="rId10"/>
                      <a:stretch>
                        <a:fillRect/>
                      </a:stretch>
                    </p:blipFill>
                    <p:spPr>
                      <a:xfrm>
                        <a:off x="1588" y="1588"/>
                        <a:ext cx="1587" cy="1587"/>
                      </a:xfrm>
                      <a:prstGeom prst="rect">
                        <a:avLst/>
                      </a:prstGeom>
                    </p:spPr>
                  </p:pic>
                </p:oleObj>
              </mc:Fallback>
            </mc:AlternateContent>
          </a:graphicData>
        </a:graphic>
      </p:graphicFrame>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eiryo UI" panose="020B0604030504040204" pitchFamily="50" charset="-128"/>
                <a:sym typeface="Trebuchet MS" panose="020B0603020202020204" pitchFamily="34" charset="0"/>
              </a:defRPr>
            </a:lvl1pPr>
          </a:lstStyle>
          <a:p>
            <a:endParaRPr lang="en-US"/>
          </a:p>
        </p:txBody>
      </p:sp>
      <p:sp>
        <p:nvSpPr>
          <p:cNvPr id="12" name="TextBox 11"/>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eiryo UI" panose="020B0604030504040204" pitchFamily="50" charset="-128"/>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eiryo UI" panose="020B0604030504040204" pitchFamily="50" charset="-128"/>
              <a:cs typeface="+mn-cs"/>
              <a:sym typeface="Trebuchet MS" panose="020B0603020202020204" pitchFamily="34" charset="0"/>
            </a:endParaRPr>
          </a:p>
        </p:txBody>
      </p:sp>
      <p:sp>
        <p:nvSpPr>
          <p:cNvPr id="9" name="Title Placeholder 1"/>
          <p:cNvSpPr>
            <a:spLocks noGrp="1"/>
          </p:cNvSpPr>
          <p:nvPr>
            <p:ph type="title"/>
          </p:nvPr>
        </p:nvSpPr>
        <p:spPr>
          <a:xfrm>
            <a:off x="630000" y="622800"/>
            <a:ext cx="10933350" cy="332399"/>
          </a:xfrm>
          <a:prstGeom prst="rect">
            <a:avLst/>
          </a:prstGeom>
        </p:spPr>
        <p:txBody>
          <a:bodyPr vert="horz" wrap="square" lIns="0" tIns="0" rIns="0" bIns="0" rtlCol="0" anchor="t">
            <a:spAutoFit/>
          </a:bodyPr>
          <a:lstStyle/>
          <a:p>
            <a:r>
              <a:rPr lang="en-US"/>
              <a:t>Click to add title</a:t>
            </a:r>
          </a:p>
        </p:txBody>
      </p:sp>
      <p:sp>
        <p:nvSpPr>
          <p:cNvPr id="4" name="Text Placeholder 3"/>
          <p:cNvSpPr>
            <a:spLocks noGrp="1"/>
          </p:cNvSpPr>
          <p:nvPr>
            <p:ph type="body" idx="1"/>
          </p:nvPr>
        </p:nvSpPr>
        <p:spPr>
          <a:xfrm>
            <a:off x="630000" y="1825625"/>
            <a:ext cx="10933350" cy="435133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15191892"/>
      </p:ext>
    </p:extLst>
  </p:cSld>
  <p:clrMap bg1="lt1" tx1="dk1" bg2="lt2" tx2="dk2" accent1="accent1" accent2="accent2" accent3="accent3" accent4="accent4" accent5="accent5" accent6="accent6" hlink="hlink" folHlink="folHlink"/>
  <p:sldLayoutIdLst>
    <p:sldLayoutId id="2147485557" r:id="rId1"/>
    <p:sldLayoutId id="2147485558" r:id="rId2"/>
    <p:sldLayoutId id="2147485559" r:id="rId3"/>
    <p:sldLayoutId id="2147485560" r:id="rId4"/>
    <p:sldLayoutId id="2147485644" r:id="rId5"/>
    <p:sldLayoutId id="2147485645" r:id="rId6"/>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914400" rtl="0" eaLnBrk="1" latinLnBrk="0" hangingPunct="1">
        <a:lnSpc>
          <a:spcPct val="90000"/>
        </a:lnSpc>
        <a:spcBef>
          <a:spcPct val="0"/>
        </a:spcBef>
        <a:buNone/>
        <a:defRPr sz="2400" kern="1200">
          <a:solidFill>
            <a:schemeClr val="tx2"/>
          </a:solidFill>
          <a:latin typeface="+mj-lt"/>
          <a:ea typeface="Meiryo UI" panose="020B0604030504040204" pitchFamily="50" charset="-128"/>
          <a:cs typeface="+mj-cs"/>
          <a:sym typeface="Trebuchet MS" panose="020B0603020202020204" pitchFamily="34" charset="0"/>
        </a:defRPr>
      </a:lvl1pPr>
    </p:titleStyle>
    <p:body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eiryo UI" panose="020B0604030504040204" pitchFamily="50" charset="-128"/>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eiryo UI" panose="020B0604030504040204" pitchFamily="50" charset="-128"/>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eiryo UI" panose="020B0604030504040204" pitchFamily="50" charset="-128"/>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eiryo UI" panose="020B0604030504040204" pitchFamily="50" charset="-128"/>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eiryo UI" panose="020B0604030504040204" pitchFamily="50" charset="-128"/>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72"/>
            </p:custDataLst>
            <p:extLst>
              <p:ext uri="{D42A27DB-BD31-4B8C-83A1-F6EECF244321}">
                <p14:modId xmlns:p14="http://schemas.microsoft.com/office/powerpoint/2010/main" val="256098979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73" imgW="270" imgH="270" progId="TCLayout.ActiveDocument.1">
                  <p:embed/>
                </p:oleObj>
              </mc:Choice>
              <mc:Fallback>
                <p:oleObj name="think-cell Slide" r:id="rId73" imgW="270" imgH="270" progId="TCLayout.ActiveDocument.1">
                  <p:embed/>
                  <p:pic>
                    <p:nvPicPr>
                      <p:cNvPr id="2" name="Object 1" hidden="1"/>
                      <p:cNvPicPr/>
                      <p:nvPr/>
                    </p:nvPicPr>
                    <p:blipFill>
                      <a:blip r:embed="rId74"/>
                      <a:stretch>
                        <a:fillRect/>
                      </a:stretch>
                    </p:blipFill>
                    <p:spPr>
                      <a:xfrm>
                        <a:off x="1588" y="1588"/>
                        <a:ext cx="1587" cy="1587"/>
                      </a:xfrm>
                      <a:prstGeom prst="rect">
                        <a:avLst/>
                      </a:prstGeom>
                    </p:spPr>
                  </p:pic>
                </p:oleObj>
              </mc:Fallback>
            </mc:AlternateContent>
          </a:graphicData>
        </a:graphic>
      </p:graphicFrame>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eiryo UI" panose="020B0604030504040204" pitchFamily="50" charset="-128"/>
                <a:sym typeface="Trebuchet MS" panose="020B0603020202020204" pitchFamily="34" charset="0"/>
              </a:defRPr>
            </a:lvl1pPr>
          </a:lstStyle>
          <a:p>
            <a:endParaRPr lang="en-US"/>
          </a:p>
        </p:txBody>
      </p:sp>
      <p:sp>
        <p:nvSpPr>
          <p:cNvPr id="12" name="TextBox 11"/>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eiryo UI" panose="020B0604030504040204" pitchFamily="50" charset="-128"/>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eiryo UI" panose="020B0604030504040204" pitchFamily="50" charset="-128"/>
              <a:cs typeface="+mn-cs"/>
              <a:sym typeface="Trebuchet MS" panose="020B0603020202020204" pitchFamily="34" charset="0"/>
            </a:endParaRPr>
          </a:p>
        </p:txBody>
      </p:sp>
      <p:sp>
        <p:nvSpPr>
          <p:cNvPr id="9" name="Title Placeholder 1"/>
          <p:cNvSpPr>
            <a:spLocks noGrp="1"/>
          </p:cNvSpPr>
          <p:nvPr>
            <p:ph type="title"/>
          </p:nvPr>
        </p:nvSpPr>
        <p:spPr>
          <a:xfrm>
            <a:off x="630000" y="622800"/>
            <a:ext cx="10933350" cy="332399"/>
          </a:xfrm>
          <a:prstGeom prst="rect">
            <a:avLst/>
          </a:prstGeom>
        </p:spPr>
        <p:txBody>
          <a:bodyPr vert="horz" wrap="square" lIns="0" tIns="0" rIns="0" bIns="0" rtlCol="0" anchor="t">
            <a:spAutoFit/>
          </a:bodyPr>
          <a:lstStyle/>
          <a:p>
            <a:r>
              <a:rPr lang="en-US"/>
              <a:t>Click to add title</a:t>
            </a:r>
          </a:p>
        </p:txBody>
      </p:sp>
      <p:sp>
        <p:nvSpPr>
          <p:cNvPr id="4" name="Text Placeholder 3"/>
          <p:cNvSpPr>
            <a:spLocks noGrp="1"/>
          </p:cNvSpPr>
          <p:nvPr>
            <p:ph type="body" idx="1"/>
          </p:nvPr>
        </p:nvSpPr>
        <p:spPr>
          <a:xfrm>
            <a:off x="630000" y="1825625"/>
            <a:ext cx="10933350" cy="435133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9859520"/>
      </p:ext>
    </p:extLst>
  </p:cSld>
  <p:clrMap bg1="lt1" tx1="dk1" bg2="lt2" tx2="dk2" accent1="accent1" accent2="accent2" accent3="accent3" accent4="accent4" accent5="accent5" accent6="accent6" hlink="hlink" folHlink="folHlink"/>
  <p:sldLayoutIdLst>
    <p:sldLayoutId id="2147485562" r:id="rId1"/>
    <p:sldLayoutId id="2147485563" r:id="rId2"/>
    <p:sldLayoutId id="2147485564" r:id="rId3"/>
    <p:sldLayoutId id="2147485565" r:id="rId4"/>
    <p:sldLayoutId id="2147485566" r:id="rId5"/>
    <p:sldLayoutId id="2147485567" r:id="rId6"/>
    <p:sldLayoutId id="2147485568" r:id="rId7"/>
    <p:sldLayoutId id="2147485569" r:id="rId8"/>
    <p:sldLayoutId id="2147485570" r:id="rId9"/>
    <p:sldLayoutId id="2147485571" r:id="rId10"/>
    <p:sldLayoutId id="2147485572" r:id="rId11"/>
    <p:sldLayoutId id="2147485573" r:id="rId12"/>
    <p:sldLayoutId id="2147485574" r:id="rId13"/>
    <p:sldLayoutId id="2147485575" r:id="rId14"/>
    <p:sldLayoutId id="2147485576" r:id="rId15"/>
    <p:sldLayoutId id="2147485577" r:id="rId16"/>
    <p:sldLayoutId id="2147485578" r:id="rId17"/>
    <p:sldLayoutId id="2147485579" r:id="rId18"/>
    <p:sldLayoutId id="2147485580" r:id="rId19"/>
    <p:sldLayoutId id="2147485581" r:id="rId20"/>
    <p:sldLayoutId id="2147485582" r:id="rId21"/>
    <p:sldLayoutId id="2147485583" r:id="rId22"/>
    <p:sldLayoutId id="2147485584" r:id="rId23"/>
    <p:sldLayoutId id="2147485585" r:id="rId24"/>
    <p:sldLayoutId id="2147485586" r:id="rId25"/>
    <p:sldLayoutId id="2147485587" r:id="rId26"/>
    <p:sldLayoutId id="2147485588" r:id="rId27"/>
    <p:sldLayoutId id="2147485589" r:id="rId28"/>
    <p:sldLayoutId id="2147485590" r:id="rId29"/>
    <p:sldLayoutId id="2147485591" r:id="rId30"/>
    <p:sldLayoutId id="2147485592" r:id="rId31"/>
    <p:sldLayoutId id="2147485593" r:id="rId32"/>
    <p:sldLayoutId id="2147485594" r:id="rId33"/>
    <p:sldLayoutId id="2147485595" r:id="rId34"/>
    <p:sldLayoutId id="2147485596" r:id="rId35"/>
    <p:sldLayoutId id="2147485597" r:id="rId36"/>
    <p:sldLayoutId id="2147485598" r:id="rId37"/>
    <p:sldLayoutId id="2147485599" r:id="rId38"/>
    <p:sldLayoutId id="2147485600" r:id="rId39"/>
    <p:sldLayoutId id="2147485601" r:id="rId40"/>
    <p:sldLayoutId id="2147485602" r:id="rId41"/>
    <p:sldLayoutId id="2147485603" r:id="rId42"/>
    <p:sldLayoutId id="2147485604" r:id="rId43"/>
    <p:sldLayoutId id="2147485605" r:id="rId44"/>
    <p:sldLayoutId id="2147485606" r:id="rId45"/>
    <p:sldLayoutId id="2147485607" r:id="rId46"/>
    <p:sldLayoutId id="2147485608" r:id="rId47"/>
    <p:sldLayoutId id="2147485609" r:id="rId48"/>
    <p:sldLayoutId id="2147485610" r:id="rId49"/>
    <p:sldLayoutId id="2147485611" r:id="rId50"/>
    <p:sldLayoutId id="2147485612" r:id="rId51"/>
    <p:sldLayoutId id="2147485613" r:id="rId52"/>
    <p:sldLayoutId id="2147485614" r:id="rId53"/>
    <p:sldLayoutId id="2147485615" r:id="rId54"/>
    <p:sldLayoutId id="2147485616" r:id="rId55"/>
    <p:sldLayoutId id="2147485617" r:id="rId56"/>
    <p:sldLayoutId id="2147485618" r:id="rId57"/>
    <p:sldLayoutId id="2147485619" r:id="rId58"/>
    <p:sldLayoutId id="2147485620" r:id="rId59"/>
    <p:sldLayoutId id="2147485621" r:id="rId60"/>
    <p:sldLayoutId id="2147485622" r:id="rId61"/>
    <p:sldLayoutId id="2147485623" r:id="rId62"/>
    <p:sldLayoutId id="2147485624" r:id="rId63"/>
    <p:sldLayoutId id="2147485625" r:id="rId64"/>
    <p:sldLayoutId id="2147485626" r:id="rId65"/>
    <p:sldLayoutId id="2147485627" r:id="rId66"/>
    <p:sldLayoutId id="2147485628" r:id="rId67"/>
    <p:sldLayoutId id="2147485629" r:id="rId68"/>
    <p:sldLayoutId id="2147485630" r:id="rId69"/>
    <p:sldLayoutId id="2147485631" r:id="rId70"/>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914400" rtl="0" eaLnBrk="1" latinLnBrk="0" hangingPunct="1">
        <a:lnSpc>
          <a:spcPct val="90000"/>
        </a:lnSpc>
        <a:spcBef>
          <a:spcPct val="0"/>
        </a:spcBef>
        <a:buNone/>
        <a:defRPr sz="2400" kern="1200">
          <a:solidFill>
            <a:schemeClr val="tx2"/>
          </a:solidFill>
          <a:latin typeface="+mj-lt"/>
          <a:ea typeface="Meiryo UI" panose="020B0604030504040204" pitchFamily="50" charset="-128"/>
          <a:cs typeface="+mj-cs"/>
          <a:sym typeface="Trebuchet MS" panose="020B0603020202020204" pitchFamily="34" charset="0"/>
        </a:defRPr>
      </a:lvl1pPr>
    </p:titleStyle>
    <p:body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eiryo UI" panose="020B0604030504040204" pitchFamily="50" charset="-128"/>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eiryo UI" panose="020B0604030504040204" pitchFamily="50" charset="-128"/>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eiryo UI" panose="020B0604030504040204" pitchFamily="50" charset="-128"/>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eiryo UI" panose="020B0604030504040204" pitchFamily="50" charset="-128"/>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eiryo UI" panose="020B0604030504040204" pitchFamily="50" charset="-128"/>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61BE13FE-9677-53AB-3CAA-CD48B9FC1B43}"/>
              </a:ext>
            </a:extLst>
          </p:cNvPr>
          <p:cNvGraphicFramePr>
            <a:graphicFrameLocks noChangeAspect="1"/>
          </p:cNvGraphicFramePr>
          <p:nvPr userDrawn="1">
            <p:custDataLst>
              <p:tags r:id="rId13"/>
            </p:custDataLst>
            <p:extLst>
              <p:ext uri="{D42A27DB-BD31-4B8C-83A1-F6EECF244321}">
                <p14:modId xmlns:p14="http://schemas.microsoft.com/office/powerpoint/2010/main" val="39169902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406" imgH="403" progId="TCLayout.ActiveDocument.1">
                  <p:embed/>
                </p:oleObj>
              </mc:Choice>
              <mc:Fallback>
                <p:oleObj name="think-cell Slide" r:id="rId14" imgW="406" imgH="403" progId="TCLayout.ActiveDocument.1">
                  <p:embed/>
                  <p:pic>
                    <p:nvPicPr>
                      <p:cNvPr id="8" name="think-cell data - do not delete" hidden="1">
                        <a:extLst>
                          <a:ext uri="{FF2B5EF4-FFF2-40B4-BE49-F238E27FC236}">
                            <a16:creationId xmlns:a16="http://schemas.microsoft.com/office/drawing/2014/main" id="{61BE13FE-9677-53AB-3CAA-CD48B9FC1B43}"/>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77A71918-325D-B5C5-FA85-0B291ADA5C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8408347-A029-9842-5974-18ADCB37C5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6B3801-A60C-9793-9C96-B6D89A42FA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ABF66C0-D93D-4971-86EB-C898814296BC}" type="datetime1">
              <a:rPr lang="en-US" smtClean="0"/>
              <a:t>6/22/2025</a:t>
            </a:fld>
            <a:endParaRPr lang="en-US"/>
          </a:p>
        </p:txBody>
      </p:sp>
      <p:sp>
        <p:nvSpPr>
          <p:cNvPr id="5" name="Footer Placeholder 4">
            <a:extLst>
              <a:ext uri="{FF2B5EF4-FFF2-40B4-BE49-F238E27FC236}">
                <a16:creationId xmlns:a16="http://schemas.microsoft.com/office/drawing/2014/main" id="{38972559-03DD-E02B-AE63-09CF4A4DBE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0644CE5-6F7E-2C58-89C7-E6B94BA859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7C61476-8A35-4B46-AE1F-AEB8558ADE59}" type="slidenum">
              <a:rPr lang="en-US" smtClean="0"/>
              <a:t>‹#›</a:t>
            </a:fld>
            <a:endParaRPr lang="en-US"/>
          </a:p>
        </p:txBody>
      </p:sp>
    </p:spTree>
    <p:extLst>
      <p:ext uri="{BB962C8B-B14F-4D97-AF65-F5344CB8AC3E}">
        <p14:creationId xmlns:p14="http://schemas.microsoft.com/office/powerpoint/2010/main" val="1182949938"/>
      </p:ext>
    </p:extLst>
  </p:cSld>
  <p:clrMap bg1="lt1" tx1="dk1" bg2="lt2" tx2="dk2" accent1="accent1" accent2="accent2" accent3="accent3" accent4="accent4" accent5="accent5" accent6="accent6" hlink="hlink" folHlink="folHlink"/>
  <p:sldLayoutIdLst>
    <p:sldLayoutId id="2147485633" r:id="rId1"/>
    <p:sldLayoutId id="2147485634" r:id="rId2"/>
    <p:sldLayoutId id="2147485635" r:id="rId3"/>
    <p:sldLayoutId id="2147485636" r:id="rId4"/>
    <p:sldLayoutId id="2147485637" r:id="rId5"/>
    <p:sldLayoutId id="2147485638" r:id="rId6"/>
    <p:sldLayoutId id="2147485639" r:id="rId7"/>
    <p:sldLayoutId id="2147485640" r:id="rId8"/>
    <p:sldLayoutId id="2147485641" r:id="rId9"/>
    <p:sldLayoutId id="2147485642" r:id="rId10"/>
    <p:sldLayoutId id="214748564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2.xml"/><Relationship Id="rId1" Type="http://schemas.openxmlformats.org/officeDocument/2006/relationships/tags" Target="../tags/tag104.xml"/><Relationship Id="rId5" Type="http://schemas.openxmlformats.org/officeDocument/2006/relationships/image" Target="../media/image23.emf"/><Relationship Id="rId4" Type="http://schemas.openxmlformats.org/officeDocument/2006/relationships/oleObject" Target="../embeddings/oleObject37.bin"/></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87.xml"/><Relationship Id="rId1" Type="http://schemas.openxmlformats.org/officeDocument/2006/relationships/tags" Target="../tags/tag113.xml"/><Relationship Id="rId4" Type="http://schemas.openxmlformats.org/officeDocument/2006/relationships/image" Target="../media/image23.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87.xml"/><Relationship Id="rId1" Type="http://schemas.openxmlformats.org/officeDocument/2006/relationships/tags" Target="../tags/tag114.xml"/><Relationship Id="rId4" Type="http://schemas.openxmlformats.org/officeDocument/2006/relationships/image" Target="../media/image23.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87.xml"/><Relationship Id="rId1" Type="http://schemas.openxmlformats.org/officeDocument/2006/relationships/tags" Target="../tags/tag115.xml"/><Relationship Id="rId4" Type="http://schemas.openxmlformats.org/officeDocument/2006/relationships/image" Target="../media/image23.emf"/></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10.xml"/><Relationship Id="rId1" Type="http://schemas.openxmlformats.org/officeDocument/2006/relationships/tags" Target="../tags/tag105.xml"/><Relationship Id="rId4" Type="http://schemas.openxmlformats.org/officeDocument/2006/relationships/image" Target="../media/image23.emf"/></Relationships>
</file>

<file path=ppt/slides/_rels/slide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notesSlide" Target="../notesSlides/notesSlide2.xml"/><Relationship Id="rId7" Type="http://schemas.openxmlformats.org/officeDocument/2006/relationships/image" Target="../media/image26.svg"/><Relationship Id="rId2" Type="http://schemas.openxmlformats.org/officeDocument/2006/relationships/slideLayout" Target="../slideLayouts/slideLayout11.xml"/><Relationship Id="rId1" Type="http://schemas.openxmlformats.org/officeDocument/2006/relationships/tags" Target="../tags/tag106.xml"/><Relationship Id="rId6" Type="http://schemas.openxmlformats.org/officeDocument/2006/relationships/image" Target="../media/image25.png"/><Relationship Id="rId11" Type="http://schemas.openxmlformats.org/officeDocument/2006/relationships/image" Target="../media/image30.svg"/><Relationship Id="rId5" Type="http://schemas.openxmlformats.org/officeDocument/2006/relationships/image" Target="../media/image24.emf"/><Relationship Id="rId10" Type="http://schemas.openxmlformats.org/officeDocument/2006/relationships/image" Target="../media/image29.png"/><Relationship Id="rId4" Type="http://schemas.openxmlformats.org/officeDocument/2006/relationships/oleObject" Target="../embeddings/oleObject39.bin"/><Relationship Id="rId9" Type="http://schemas.openxmlformats.org/officeDocument/2006/relationships/image" Target="../media/image28.sv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87.xml"/><Relationship Id="rId1" Type="http://schemas.openxmlformats.org/officeDocument/2006/relationships/tags" Target="../tags/tag107.xml"/><Relationship Id="rId4" Type="http://schemas.openxmlformats.org/officeDocument/2006/relationships/image" Target="../media/image23.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87.xml"/><Relationship Id="rId1" Type="http://schemas.openxmlformats.org/officeDocument/2006/relationships/tags" Target="../tags/tag108.xml"/><Relationship Id="rId4" Type="http://schemas.openxmlformats.org/officeDocument/2006/relationships/image" Target="../media/image23.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87.xml"/><Relationship Id="rId1" Type="http://schemas.openxmlformats.org/officeDocument/2006/relationships/tags" Target="../tags/tag109.xml"/><Relationship Id="rId4" Type="http://schemas.openxmlformats.org/officeDocument/2006/relationships/image" Target="../media/image23.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87.xml"/><Relationship Id="rId1" Type="http://schemas.openxmlformats.org/officeDocument/2006/relationships/tags" Target="../tags/tag110.xml"/><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82.xml"/><Relationship Id="rId1" Type="http://schemas.openxmlformats.org/officeDocument/2006/relationships/tags" Target="../tags/tag111.xml"/><Relationship Id="rId4" Type="http://schemas.openxmlformats.org/officeDocument/2006/relationships/image" Target="../media/image23.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87.xml"/><Relationship Id="rId1" Type="http://schemas.openxmlformats.org/officeDocument/2006/relationships/tags" Target="../tags/tag112.xml"/><Relationship Id="rId4" Type="http://schemas.openxmlformats.org/officeDocument/2006/relationships/image" Target="../media/image2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C37C6F31-A8D5-C81E-A0FD-761BA2D82BD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7" name="think-cell data - do not delete" hidden="1">
                        <a:extLst>
                          <a:ext uri="{FF2B5EF4-FFF2-40B4-BE49-F238E27FC236}">
                            <a16:creationId xmlns:a16="http://schemas.microsoft.com/office/drawing/2014/main" id="{C37C6F31-A8D5-C81E-A0FD-761BA2D82BD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タイトル 2">
            <a:extLst>
              <a:ext uri="{FF2B5EF4-FFF2-40B4-BE49-F238E27FC236}">
                <a16:creationId xmlns:a16="http://schemas.microsoft.com/office/drawing/2014/main" id="{06F90E71-A26C-BDBD-7A57-3357162A4FE0}"/>
              </a:ext>
            </a:extLst>
          </p:cNvPr>
          <p:cNvSpPr>
            <a:spLocks noGrp="1"/>
          </p:cNvSpPr>
          <p:nvPr>
            <p:ph type="ctrTitle"/>
          </p:nvPr>
        </p:nvSpPr>
        <p:spPr/>
        <p:txBody>
          <a:bodyPr vert="horz"/>
          <a:lstStyle/>
          <a:p>
            <a:r>
              <a:rPr lang="en-US" altLang="ja-JP" err="1">
                <a:latin typeface="Trebuchet MS" panose="020B0603020202020204" pitchFamily="34" charset="0"/>
                <a:ea typeface="Meiryo UI" panose="020B0604030504040204" pitchFamily="50" charset="-128"/>
              </a:rPr>
              <a:t>NEDO</a:t>
            </a:r>
            <a:r>
              <a:rPr lang="ja-JP" altLang="en-US">
                <a:latin typeface="Trebuchet MS" panose="020B0603020202020204" pitchFamily="34" charset="0"/>
                <a:ea typeface="Meiryo UI" panose="020B0604030504040204" pitchFamily="50" charset="-128"/>
              </a:rPr>
              <a:t>懸賞金活用型</a:t>
            </a:r>
            <a:br>
              <a:rPr lang="en-US" altLang="ja-JP">
                <a:latin typeface="Trebuchet MS" panose="020B0603020202020204" pitchFamily="34" charset="0"/>
                <a:ea typeface="Meiryo UI" panose="020B0604030504040204" pitchFamily="50" charset="-128"/>
              </a:rPr>
            </a:br>
            <a:r>
              <a:rPr lang="ja-JP" altLang="en-US">
                <a:latin typeface="Trebuchet MS" panose="020B0603020202020204" pitchFamily="34" charset="0"/>
                <a:ea typeface="Meiryo UI" panose="020B0604030504040204" pitchFamily="50" charset="-128"/>
              </a:rPr>
              <a:t>プログラム</a:t>
            </a:r>
            <a:r>
              <a:rPr lang="en-US" altLang="ja-JP">
                <a:latin typeface="Trebuchet MS" panose="020B0603020202020204" pitchFamily="34" charset="0"/>
                <a:ea typeface="Meiryo UI" panose="020B0604030504040204" pitchFamily="50" charset="-128"/>
              </a:rPr>
              <a:t>/</a:t>
            </a:r>
            <a:r>
              <a:rPr lang="en-US" altLang="ja-JP" err="1">
                <a:latin typeface="Trebuchet MS" panose="020B0603020202020204" pitchFamily="34" charset="0"/>
                <a:ea typeface="Meiryo UI" panose="020B0604030504040204" pitchFamily="50" charset="-128"/>
              </a:rPr>
              <a:t>GENIAC</a:t>
            </a:r>
            <a:r>
              <a:rPr lang="en-US" altLang="ja-JP">
                <a:latin typeface="Trebuchet MS" panose="020B0603020202020204" pitchFamily="34" charset="0"/>
                <a:ea typeface="Meiryo UI" panose="020B0604030504040204" pitchFamily="50" charset="-128"/>
              </a:rPr>
              <a:t>-PRIZE</a:t>
            </a:r>
            <a:endParaRPr lang="en-US">
              <a:latin typeface="Trebuchet MS" panose="020B0603020202020204" pitchFamily="34" charset="0"/>
              <a:ea typeface="Meiryo UI" panose="020B0604030504040204" pitchFamily="50" charset="-128"/>
            </a:endParaRPr>
          </a:p>
        </p:txBody>
      </p:sp>
      <p:sp>
        <p:nvSpPr>
          <p:cNvPr id="4" name="字幕 3">
            <a:extLst>
              <a:ext uri="{FF2B5EF4-FFF2-40B4-BE49-F238E27FC236}">
                <a16:creationId xmlns:a16="http://schemas.microsoft.com/office/drawing/2014/main" id="{6CCEED2D-2BB7-F179-92EA-2E6767E5C59E}"/>
              </a:ext>
            </a:extLst>
          </p:cNvPr>
          <p:cNvSpPr>
            <a:spLocks noGrp="1"/>
          </p:cNvSpPr>
          <p:nvPr>
            <p:ph type="subTitle" idx="1"/>
          </p:nvPr>
        </p:nvSpPr>
        <p:spPr/>
        <p:txBody>
          <a:bodyPr>
            <a:normAutofit/>
          </a:bodyPr>
          <a:lstStyle/>
          <a:p>
            <a:r>
              <a:rPr lang="ja-JP" altLang="en-US" sz="3200" b="0" i="0">
                <a:solidFill>
                  <a:srgbClr val="1D1C1D"/>
                </a:solidFill>
                <a:effectLst/>
                <a:latin typeface="Trebuchet MS" panose="020B0603020202020204" pitchFamily="34" charset="0"/>
                <a:ea typeface="Meiryo UI" panose="020B0604030504040204" pitchFamily="50" charset="-128"/>
              </a:rPr>
              <a:t>官公庁等における審査業務等の</a:t>
            </a:r>
            <a:br>
              <a:rPr lang="en-US" altLang="ja-JP" sz="3200" b="0" i="0">
                <a:solidFill>
                  <a:srgbClr val="1D1C1D"/>
                </a:solidFill>
                <a:effectLst/>
                <a:latin typeface="Trebuchet MS" panose="020B0603020202020204" pitchFamily="34" charset="0"/>
                <a:ea typeface="Meiryo UI" panose="020B0604030504040204" pitchFamily="50" charset="-128"/>
              </a:rPr>
            </a:br>
            <a:r>
              <a:rPr lang="ja-JP" altLang="en-US" sz="3200" b="0" i="0">
                <a:solidFill>
                  <a:srgbClr val="1D1C1D"/>
                </a:solidFill>
                <a:effectLst/>
                <a:latin typeface="Trebuchet MS" panose="020B0603020202020204" pitchFamily="34" charset="0"/>
                <a:ea typeface="Meiryo UI" panose="020B0604030504040204" pitchFamily="50" charset="-128"/>
              </a:rPr>
              <a:t>効率化に資する生成</a:t>
            </a:r>
            <a:r>
              <a:rPr lang="en-US" altLang="ja-JP" sz="3200" b="0" i="0">
                <a:solidFill>
                  <a:srgbClr val="1D1C1D"/>
                </a:solidFill>
                <a:effectLst/>
                <a:latin typeface="Trebuchet MS" panose="020B0603020202020204" pitchFamily="34" charset="0"/>
                <a:ea typeface="Meiryo UI" panose="020B0604030504040204" pitchFamily="50" charset="-128"/>
              </a:rPr>
              <a:t>AI</a:t>
            </a:r>
            <a:r>
              <a:rPr lang="ja-JP" altLang="en-US" sz="3200" b="0" i="0">
                <a:solidFill>
                  <a:srgbClr val="1D1C1D"/>
                </a:solidFill>
                <a:effectLst/>
                <a:latin typeface="Trebuchet MS" panose="020B0603020202020204" pitchFamily="34" charset="0"/>
                <a:ea typeface="Meiryo UI" panose="020B0604030504040204" pitchFamily="50" charset="-128"/>
              </a:rPr>
              <a:t>開発</a:t>
            </a:r>
            <a:endParaRPr lang="en-US" sz="3200">
              <a:latin typeface="Trebuchet MS" panose="020B0603020202020204" pitchFamily="34" charset="0"/>
              <a:ea typeface="Meiryo UI" panose="020B0604030504040204" pitchFamily="50" charset="-128"/>
            </a:endParaRPr>
          </a:p>
        </p:txBody>
      </p:sp>
      <p:sp>
        <p:nvSpPr>
          <p:cNvPr id="5" name="テキスト プレースホルダー 4">
            <a:extLst>
              <a:ext uri="{FF2B5EF4-FFF2-40B4-BE49-F238E27FC236}">
                <a16:creationId xmlns:a16="http://schemas.microsoft.com/office/drawing/2014/main" id="{AC80F0D9-DA09-E661-360A-19E05FA62F59}"/>
              </a:ext>
            </a:extLst>
          </p:cNvPr>
          <p:cNvSpPr>
            <a:spLocks noGrp="1"/>
          </p:cNvSpPr>
          <p:nvPr>
            <p:ph type="body" sz="quarter" idx="4294967295"/>
          </p:nvPr>
        </p:nvSpPr>
        <p:spPr>
          <a:xfrm>
            <a:off x="1524000" y="5952482"/>
            <a:ext cx="6869113" cy="328613"/>
          </a:xfrm>
        </p:spPr>
        <p:txBody>
          <a:bodyPr anchor="ctr"/>
          <a:lstStyle/>
          <a:p>
            <a:pPr marL="0" indent="0">
              <a:lnSpc>
                <a:spcPct val="100000"/>
              </a:lnSpc>
              <a:spcBef>
                <a:spcPts val="0"/>
              </a:spcBef>
              <a:buFont typeface="Trebuchet MS" panose="020B0603020202020204" pitchFamily="34" charset="0"/>
              <a:buChar char="​"/>
            </a:pPr>
            <a:r>
              <a:rPr lang="ja-JP" altLang="en-US">
                <a:latin typeface="Trebuchet MS" panose="020B0603020202020204" pitchFamily="34" charset="0"/>
                <a:ea typeface="Meiryo UI" panose="020B0604030504040204" pitchFamily="50" charset="-128"/>
              </a:rPr>
              <a:t>提案提出日</a:t>
            </a:r>
            <a:r>
              <a:rPr lang="en-US" altLang="ja-JP">
                <a:latin typeface="Trebuchet MS" panose="020B0603020202020204" pitchFamily="34" charset="0"/>
                <a:ea typeface="Meiryo UI" panose="020B0604030504040204" pitchFamily="50" charset="-128"/>
              </a:rPr>
              <a:t>XX/XX_</a:t>
            </a:r>
            <a:r>
              <a:rPr lang="ja-JP" altLang="en-US">
                <a:latin typeface="Trebuchet MS" panose="020B0603020202020204" pitchFamily="34" charset="0"/>
                <a:ea typeface="Meiryo UI" panose="020B0604030504040204" pitchFamily="50" charset="-128"/>
              </a:rPr>
              <a:t>会社名</a:t>
            </a:r>
            <a:r>
              <a:rPr lang="en-US" altLang="ja-JP">
                <a:latin typeface="Trebuchet MS" panose="020B0603020202020204" pitchFamily="34" charset="0"/>
                <a:ea typeface="Meiryo UI" panose="020B0604030504040204" pitchFamily="50" charset="-128"/>
              </a:rPr>
              <a:t>XXX</a:t>
            </a:r>
            <a:endParaRPr lang="en-US">
              <a:latin typeface="Trebuchet MS" panose="020B0603020202020204" pitchFamily="34" charset="0"/>
              <a:ea typeface="Meiryo UI" panose="020B0604030504040204" pitchFamily="50" charset="-128"/>
            </a:endParaRPr>
          </a:p>
        </p:txBody>
      </p:sp>
      <p:sp>
        <p:nvSpPr>
          <p:cNvPr id="2" name="正方形/長方形 3">
            <a:extLst>
              <a:ext uri="{FF2B5EF4-FFF2-40B4-BE49-F238E27FC236}">
                <a16:creationId xmlns:a16="http://schemas.microsoft.com/office/drawing/2014/main" id="{2C7050B8-BD6A-F1E9-7B49-6215E7B73009}"/>
              </a:ext>
            </a:extLst>
          </p:cNvPr>
          <p:cNvSpPr/>
          <p:nvPr/>
        </p:nvSpPr>
        <p:spPr>
          <a:xfrm>
            <a:off x="9509046" y="157884"/>
            <a:ext cx="1955195" cy="480817"/>
          </a:xfrm>
          <a:prstGeom prst="rect">
            <a:avLst/>
          </a:prstGeom>
          <a:solidFill>
            <a:schemeClr val="tx2">
              <a:lumMod val="10000"/>
              <a:lumOff val="90000"/>
            </a:schemeClr>
          </a:solidFill>
          <a:ln w="9525" cap="rnd" cmpd="sng" algn="ctr">
            <a:solidFill>
              <a:schemeClr val="tx2">
                <a:lumMod val="10000"/>
                <a:lumOff val="90000"/>
              </a:schemeClr>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提案書ひな形</a:t>
            </a:r>
            <a:endParaRPr kumimoji="1" 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 name="Rectangle 7">
            <a:extLst>
              <a:ext uri="{FF2B5EF4-FFF2-40B4-BE49-F238E27FC236}">
                <a16:creationId xmlns:a16="http://schemas.microsoft.com/office/drawing/2014/main" id="{A6FC9592-288E-4747-227C-787627107A4C}"/>
              </a:ext>
            </a:extLst>
          </p:cNvPr>
          <p:cNvSpPr/>
          <p:nvPr/>
        </p:nvSpPr>
        <p:spPr>
          <a:xfrm>
            <a:off x="993921" y="125745"/>
            <a:ext cx="5818861" cy="904543"/>
          </a:xfrm>
          <a:prstGeom prst="rect">
            <a:avLst/>
          </a:prstGeom>
          <a:noFill/>
          <a:ln w="19050" cap="flat" cmpd="sng" algn="ctr">
            <a:solidFill>
              <a:srgbClr val="E71C57"/>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24000" marR="0" lvl="1" indent="-216000" algn="l" defTabSz="914400" rtl="0" eaLnBrk="1" fontAlgn="auto" latinLnBrk="0" hangingPunct="1">
              <a:lnSpc>
                <a:spcPct val="100000"/>
              </a:lnSpc>
              <a:spcBef>
                <a:spcPts val="0"/>
              </a:spcBef>
              <a:spcAft>
                <a:spcPts val="0"/>
              </a:spcAft>
              <a:buClr>
                <a:srgbClr val="0E2841"/>
              </a:buClr>
              <a:buSzTx/>
              <a:buFont typeface="Trebuchet MS" panose="020B0603020202020204" pitchFamily="34" charset="0"/>
              <a:buChar char="•"/>
              <a:tabLst/>
              <a:defRPr/>
            </a:pPr>
            <a:r>
              <a:rPr kumimoji="1" lang="ja-JP" altLang="en-US" sz="1400">
                <a:solidFill>
                  <a:srgbClr val="E71C57"/>
                </a:solidFill>
                <a:latin typeface="Trebuchet MS" panose="020B0603020202020204" pitchFamily="34" charset="0"/>
                <a:ea typeface="Meiryo UI" panose="020B0604030504040204" pitchFamily="50" charset="-128"/>
              </a:rPr>
              <a:t>本提案書</a:t>
            </a:r>
            <a:r>
              <a:rPr kumimoji="1" lang="en-US" altLang="ja-JP" sz="1400" b="0" i="0" u="none" strike="noStrike" kern="1200" cap="none" spc="0" normalizeH="0" baseline="0" noProof="0">
                <a:ln>
                  <a:noFill/>
                </a:ln>
                <a:solidFill>
                  <a:srgbClr val="E71C57"/>
                </a:solidFill>
                <a:effectLst/>
                <a:uLnTx/>
                <a:uFillTx/>
                <a:latin typeface="Trebuchet MS" panose="020B0603020202020204" pitchFamily="34" charset="0"/>
                <a:ea typeface="Meiryo UI" panose="020B0604030504040204" pitchFamily="50" charset="-128"/>
                <a:cs typeface="+mn-cs"/>
              </a:rPr>
              <a:t>(</a:t>
            </a:r>
            <a:r>
              <a:rPr kumimoji="1" lang="ja-JP" altLang="en-US" sz="1400" b="0" i="0" u="none" strike="noStrike" kern="1200" cap="none" spc="0" normalizeH="0" baseline="0" noProof="0">
                <a:ln>
                  <a:noFill/>
                </a:ln>
                <a:solidFill>
                  <a:srgbClr val="E71C57"/>
                </a:solidFill>
                <a:effectLst/>
                <a:uLnTx/>
                <a:uFillTx/>
                <a:latin typeface="Trebuchet MS" panose="020B0603020202020204" pitchFamily="34" charset="0"/>
                <a:ea typeface="Meiryo UI" panose="020B0604030504040204" pitchFamily="50" charset="-128"/>
                <a:cs typeface="+mn-cs"/>
              </a:rPr>
              <a:t>パート</a:t>
            </a:r>
            <a:r>
              <a:rPr kumimoji="1" lang="en-US" altLang="ja-JP" sz="1400" b="0" i="0" u="none" strike="noStrike" kern="1200" cap="none" spc="0" normalizeH="0" baseline="0" noProof="0">
                <a:ln>
                  <a:noFill/>
                </a:ln>
                <a:solidFill>
                  <a:srgbClr val="E71C57"/>
                </a:solidFill>
                <a:effectLst/>
                <a:uLnTx/>
                <a:uFillTx/>
                <a:latin typeface="Trebuchet MS" panose="020B0603020202020204" pitchFamily="34" charset="0"/>
                <a:ea typeface="Meiryo UI" panose="020B0604030504040204" pitchFamily="50" charset="-128"/>
                <a:cs typeface="+mn-cs"/>
              </a:rPr>
              <a:t>A</a:t>
            </a:r>
            <a:r>
              <a:rPr kumimoji="1" lang="ja-JP" altLang="en-US" sz="1400" b="0" i="0" u="none" strike="noStrike" kern="1200" cap="none" spc="0" normalizeH="0" baseline="0" noProof="0">
                <a:ln>
                  <a:noFill/>
                </a:ln>
                <a:solidFill>
                  <a:srgbClr val="E71C57"/>
                </a:solidFill>
                <a:effectLst/>
                <a:uLnTx/>
                <a:uFillTx/>
                <a:latin typeface="Trebuchet MS" panose="020B0603020202020204" pitchFamily="34" charset="0"/>
                <a:ea typeface="Meiryo UI" panose="020B0604030504040204" pitchFamily="50" charset="-128"/>
                <a:cs typeface="+mn-cs"/>
              </a:rPr>
              <a:t>・</a:t>
            </a:r>
            <a:r>
              <a:rPr kumimoji="1" lang="en-US" altLang="ja-JP" sz="1400" b="0" i="0" u="none" strike="noStrike" kern="1200" cap="none" spc="0" normalizeH="0" baseline="0" noProof="0">
                <a:ln>
                  <a:noFill/>
                </a:ln>
                <a:solidFill>
                  <a:srgbClr val="E71C57"/>
                </a:solidFill>
                <a:effectLst/>
                <a:uLnTx/>
                <a:uFillTx/>
                <a:latin typeface="Trebuchet MS" panose="020B0603020202020204" pitchFamily="34" charset="0"/>
                <a:ea typeface="Meiryo UI" panose="020B0604030504040204" pitchFamily="50" charset="-128"/>
                <a:cs typeface="+mn-cs"/>
              </a:rPr>
              <a:t>B)</a:t>
            </a:r>
            <a:r>
              <a:rPr kumimoji="1" lang="ja-JP" altLang="en-US" sz="1400" b="0" i="0" u="none" strike="noStrike" kern="1200" cap="none" spc="0" normalizeH="0" baseline="0" noProof="0">
                <a:ln>
                  <a:noFill/>
                </a:ln>
                <a:solidFill>
                  <a:srgbClr val="E71C57"/>
                </a:solidFill>
                <a:effectLst/>
                <a:uLnTx/>
                <a:uFillTx/>
                <a:latin typeface="Trebuchet MS" panose="020B0603020202020204" pitchFamily="34" charset="0"/>
                <a:ea typeface="Meiryo UI" panose="020B0604030504040204" pitchFamily="50" charset="-128"/>
                <a:cs typeface="+mn-cs"/>
              </a:rPr>
              <a:t>は</a:t>
            </a:r>
            <a:r>
              <a:rPr kumimoji="1" lang="en-US" altLang="ja-JP" sz="1400" b="0" i="0" u="none" strike="noStrike" kern="1200" cap="none" spc="0" normalizeH="0" baseline="0" noProof="0">
                <a:ln>
                  <a:noFill/>
                </a:ln>
                <a:solidFill>
                  <a:srgbClr val="E71C57"/>
                </a:solidFill>
                <a:effectLst/>
                <a:uLnTx/>
                <a:uFillTx/>
                <a:latin typeface="Trebuchet MS" panose="020B0603020202020204" pitchFamily="34" charset="0"/>
                <a:ea typeface="Meiryo UI" panose="020B0604030504040204" pitchFamily="50" charset="-128"/>
                <a:cs typeface="+mn-cs"/>
              </a:rPr>
              <a:t>15</a:t>
            </a:r>
            <a:r>
              <a:rPr kumimoji="1" lang="ja-JP" altLang="en-US" sz="1400" b="0" i="0" u="none" strike="noStrike" kern="1200" cap="none" spc="0" normalizeH="0" baseline="0" noProof="0">
                <a:ln>
                  <a:noFill/>
                </a:ln>
                <a:solidFill>
                  <a:srgbClr val="E71C57"/>
                </a:solidFill>
                <a:effectLst/>
                <a:uLnTx/>
                <a:uFillTx/>
                <a:latin typeface="Trebuchet MS" panose="020B0603020202020204" pitchFamily="34" charset="0"/>
                <a:ea typeface="Meiryo UI" panose="020B0604030504040204" pitchFamily="50" charset="-128"/>
                <a:cs typeface="+mn-cs"/>
              </a:rPr>
              <a:t>枚以内に収めてください</a:t>
            </a:r>
            <a:endParaRPr kumimoji="1" lang="en-US" altLang="ja-JP" sz="1400" b="0" i="0" u="none" strike="noStrike" kern="1200" cap="none" spc="0" normalizeH="0" baseline="0" noProof="0">
              <a:ln>
                <a:noFill/>
              </a:ln>
              <a:solidFill>
                <a:srgbClr val="E71C57"/>
              </a:solidFill>
              <a:effectLst/>
              <a:uLnTx/>
              <a:uFillTx/>
              <a:latin typeface="Trebuchet MS" panose="020B0603020202020204" pitchFamily="34" charset="0"/>
              <a:ea typeface="Meiryo UI" panose="020B0604030504040204" pitchFamily="50" charset="-128"/>
              <a:cs typeface="+mn-cs"/>
            </a:endParaRPr>
          </a:p>
          <a:p>
            <a:pPr marL="324000" marR="0" lvl="1" indent="-216000" algn="l" defTabSz="914400" rtl="0" eaLnBrk="1" fontAlgn="auto" latinLnBrk="0" hangingPunct="1">
              <a:lnSpc>
                <a:spcPct val="100000"/>
              </a:lnSpc>
              <a:spcBef>
                <a:spcPts val="0"/>
              </a:spcBef>
              <a:spcAft>
                <a:spcPts val="0"/>
              </a:spcAft>
              <a:buClr>
                <a:srgbClr val="0E2841"/>
              </a:buClr>
              <a:buSzTx/>
              <a:buFont typeface="Trebuchet MS" panose="020B0603020202020204" pitchFamily="34" charset="0"/>
              <a:buChar char="•"/>
              <a:tabLst/>
              <a:defRPr/>
            </a:pPr>
            <a:r>
              <a:rPr kumimoji="1" lang="ja-JP" altLang="en-US" sz="1400" b="0" i="0" u="none" strike="noStrike" kern="1200" cap="none" spc="0" normalizeH="0" baseline="0" noProof="0">
                <a:ln>
                  <a:noFill/>
                </a:ln>
                <a:solidFill>
                  <a:srgbClr val="E71C57"/>
                </a:solidFill>
                <a:effectLst/>
                <a:uLnTx/>
                <a:uFillTx/>
                <a:latin typeface="Trebuchet MS" panose="020B0603020202020204" pitchFamily="34" charset="0"/>
                <a:ea typeface="Meiryo UI" panose="020B0604030504040204" pitchFamily="50" charset="-128"/>
                <a:cs typeface="+mn-cs"/>
              </a:rPr>
              <a:t>フォントサイズは</a:t>
            </a:r>
            <a:r>
              <a:rPr kumimoji="1" lang="en-US" altLang="ja-JP" sz="1400" b="0" i="0" u="none" strike="noStrike" kern="1200" cap="none" spc="0" normalizeH="0" baseline="0" noProof="0">
                <a:ln>
                  <a:noFill/>
                </a:ln>
                <a:solidFill>
                  <a:srgbClr val="E71C57"/>
                </a:solidFill>
                <a:effectLst/>
                <a:uLnTx/>
                <a:uFillTx/>
                <a:latin typeface="Trebuchet MS" panose="020B0603020202020204" pitchFamily="34" charset="0"/>
                <a:ea typeface="Meiryo UI" panose="020B0604030504040204" pitchFamily="50" charset="-128"/>
                <a:cs typeface="+mn-cs"/>
              </a:rPr>
              <a:t>10</a:t>
            </a:r>
            <a:r>
              <a:rPr kumimoji="1" lang="ja-JP" altLang="en-US" sz="1400" b="0" i="0" u="none" strike="noStrike" kern="1200" cap="none" spc="0" normalizeH="0" baseline="0" noProof="0">
                <a:ln>
                  <a:noFill/>
                </a:ln>
                <a:solidFill>
                  <a:srgbClr val="E71C57"/>
                </a:solidFill>
                <a:effectLst/>
                <a:uLnTx/>
                <a:uFillTx/>
                <a:latin typeface="Trebuchet MS" panose="020B0603020202020204" pitchFamily="34" charset="0"/>
                <a:ea typeface="Meiryo UI" panose="020B0604030504040204" pitchFamily="50" charset="-128"/>
                <a:cs typeface="+mn-cs"/>
              </a:rPr>
              <a:t>以上にて作成ください</a:t>
            </a:r>
            <a:endParaRPr kumimoji="1" lang="en-US" altLang="ja-JP" sz="1400" b="0" i="0" u="none" strike="noStrike" kern="1200" cap="none" spc="0" normalizeH="0" baseline="0" noProof="0">
              <a:ln>
                <a:noFill/>
              </a:ln>
              <a:solidFill>
                <a:srgbClr val="E71C57"/>
              </a:solidFill>
              <a:effectLst/>
              <a:uLnTx/>
              <a:uFillTx/>
              <a:latin typeface="Trebuchet MS" panose="020B0603020202020204" pitchFamily="34" charset="0"/>
              <a:ea typeface="Meiryo UI" panose="020B0604030504040204" pitchFamily="50" charset="-128"/>
              <a:cs typeface="+mn-cs"/>
            </a:endParaRPr>
          </a:p>
          <a:p>
            <a:pPr marL="324000" lvl="1" indent="-216000">
              <a:buClr>
                <a:srgbClr val="0E2841"/>
              </a:buClr>
              <a:buFont typeface="Trebuchet MS" panose="020B0603020202020204" pitchFamily="34" charset="0"/>
              <a:buChar char="•"/>
              <a:defRPr/>
            </a:pPr>
            <a:r>
              <a:rPr kumimoji="1" lang="ja-JP" altLang="en-US" sz="1400" b="0" i="0" u="none" strike="noStrike" kern="1200" cap="none" spc="0" normalizeH="0" baseline="0" noProof="0">
                <a:ln>
                  <a:noFill/>
                </a:ln>
                <a:solidFill>
                  <a:srgbClr val="E71C57"/>
                </a:solidFill>
                <a:effectLst/>
                <a:uLnTx/>
                <a:uFillTx/>
                <a:latin typeface="Trebuchet MS" panose="020B0603020202020204" pitchFamily="34" charset="0"/>
                <a:ea typeface="Meiryo UI" panose="020B0604030504040204" pitchFamily="50" charset="-128"/>
                <a:cs typeface="+mn-cs"/>
              </a:rPr>
              <a:t>各提案書枠内に記載の青字は消去頂き提案内容を記載ください</a:t>
            </a:r>
            <a:endParaRPr kumimoji="1" lang="en-US" altLang="ja-JP" sz="1400" b="0" i="0" u="none" strike="noStrike" kern="1200" cap="none" spc="0" normalizeH="0" baseline="0" noProof="0">
              <a:ln>
                <a:noFill/>
              </a:ln>
              <a:solidFill>
                <a:srgbClr val="E71C57"/>
              </a:solidFill>
              <a:effectLst/>
              <a:uLnTx/>
              <a:uFillTx/>
              <a:latin typeface="Trebuchet MS" panose="020B0603020202020204" pitchFamily="34" charset="0"/>
              <a:ea typeface="Meiryo UI" panose="020B0604030504040204" pitchFamily="50" charset="-128"/>
              <a:cs typeface="+mn-cs"/>
            </a:endParaRPr>
          </a:p>
          <a:p>
            <a:pPr marL="324000" marR="0" lvl="1" indent="-216000" algn="l" defTabSz="914400" rtl="0" eaLnBrk="1" fontAlgn="auto" latinLnBrk="0" hangingPunct="1">
              <a:lnSpc>
                <a:spcPct val="100000"/>
              </a:lnSpc>
              <a:spcBef>
                <a:spcPts val="0"/>
              </a:spcBef>
              <a:spcAft>
                <a:spcPts val="0"/>
              </a:spcAft>
              <a:buClr>
                <a:srgbClr val="0E2841"/>
              </a:buClr>
              <a:buSzTx/>
              <a:buFont typeface="Trebuchet MS" panose="020B0603020202020204" pitchFamily="34" charset="0"/>
              <a:buChar char="•"/>
              <a:tabLst/>
              <a:defRPr/>
            </a:pPr>
            <a:r>
              <a:rPr kumimoji="1" lang="ja-JP" altLang="en-US" sz="1400" b="0" i="0" u="none" strike="noStrike" kern="1200" cap="none" spc="0" normalizeH="0" baseline="0" noProof="0">
                <a:ln>
                  <a:noFill/>
                </a:ln>
                <a:solidFill>
                  <a:srgbClr val="E71C57"/>
                </a:solidFill>
                <a:effectLst/>
                <a:uLnTx/>
                <a:uFillTx/>
                <a:latin typeface="Trebuchet MS" panose="020B0603020202020204" pitchFamily="34" charset="0"/>
                <a:ea typeface="Meiryo UI" panose="020B0604030504040204" pitchFamily="50" charset="-128"/>
                <a:cs typeface="+mn-cs"/>
              </a:rPr>
              <a:t>可能な限り図</a:t>
            </a:r>
            <a:r>
              <a:rPr kumimoji="1" lang="ja-JP" altLang="en-US" sz="1400">
                <a:solidFill>
                  <a:srgbClr val="E71C57"/>
                </a:solidFill>
                <a:latin typeface="Trebuchet MS" panose="020B0603020202020204" pitchFamily="34" charset="0"/>
                <a:ea typeface="Meiryo UI" panose="020B0604030504040204" pitchFamily="50" charset="-128"/>
              </a:rPr>
              <a:t>など</a:t>
            </a:r>
            <a:r>
              <a:rPr kumimoji="1" lang="ja-JP" altLang="en-US" sz="1400" b="0" i="0" u="none" strike="noStrike" kern="1200" cap="none" spc="0" normalizeH="0" baseline="0" noProof="0">
                <a:ln>
                  <a:noFill/>
                </a:ln>
                <a:solidFill>
                  <a:srgbClr val="E71C57"/>
                </a:solidFill>
                <a:effectLst/>
                <a:uLnTx/>
                <a:uFillTx/>
                <a:latin typeface="Trebuchet MS" panose="020B0603020202020204" pitchFamily="34" charset="0"/>
                <a:ea typeface="Meiryo UI" panose="020B0604030504040204" pitchFamily="50" charset="-128"/>
                <a:cs typeface="+mn-cs"/>
              </a:rPr>
              <a:t>を用いて分かり易く記載・表現ください</a:t>
            </a:r>
            <a:endParaRPr kumimoji="1" lang="en-US" altLang="ja-JP" sz="1400" b="0" i="0" u="none" strike="noStrike" kern="1200" cap="none" spc="0" normalizeH="0" baseline="0" noProof="0">
              <a:ln>
                <a:noFill/>
              </a:ln>
              <a:solidFill>
                <a:srgbClr val="E71C57"/>
              </a:solidFill>
              <a:effectLst/>
              <a:uLnTx/>
              <a:uFillTx/>
              <a:latin typeface="Trebuchet MS" panose="020B0603020202020204" pitchFamily="34" charset="0"/>
              <a:ea typeface="Meiryo UI" panose="020B0604030504040204" pitchFamily="50" charset="-128"/>
              <a:cs typeface="+mn-cs"/>
            </a:endParaRPr>
          </a:p>
        </p:txBody>
      </p:sp>
    </p:spTree>
    <p:extLst>
      <p:ext uri="{BB962C8B-B14F-4D97-AF65-F5344CB8AC3E}">
        <p14:creationId xmlns:p14="http://schemas.microsoft.com/office/powerpoint/2010/main" val="3365608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3F5154-456E-A8F2-70B6-7FA0D095B383}"/>
            </a:ext>
          </a:extLst>
        </p:cNvPr>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C9C046CD-E2BE-A75D-CB27-6FC99FEE3782}"/>
              </a:ext>
            </a:extLst>
          </p:cNvPr>
          <p:cNvGraphicFramePr>
            <a:graphicFrameLocks noChangeAspect="1"/>
          </p:cNvGraphicFramePr>
          <p:nvPr>
            <p:custDataLst>
              <p:tags r:id="rId1"/>
            </p:custDataLst>
            <p:extLst>
              <p:ext uri="{D42A27DB-BD31-4B8C-83A1-F6EECF244321}">
                <p14:modId xmlns:p14="http://schemas.microsoft.com/office/powerpoint/2010/main" val="344892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3" name="think-cell data - do not delete" hidden="1">
                        <a:extLst>
                          <a:ext uri="{FF2B5EF4-FFF2-40B4-BE49-F238E27FC236}">
                            <a16:creationId xmlns:a16="http://schemas.microsoft.com/office/drawing/2014/main" id="{C9C046CD-E2BE-A75D-CB27-6FC99FEE378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C716E0DA-4835-4436-36CF-D7CFDCC9FDD2}"/>
              </a:ext>
            </a:extLst>
          </p:cNvPr>
          <p:cNvSpPr>
            <a:spLocks noGrp="1"/>
          </p:cNvSpPr>
          <p:nvPr>
            <p:ph type="title"/>
          </p:nvPr>
        </p:nvSpPr>
        <p:spPr/>
        <p:txBody>
          <a:bodyPr vert="horz" anchor="t">
            <a:normAutofit/>
          </a:bodyPr>
          <a:lstStyle/>
          <a:p>
            <a:r>
              <a:rPr kumimoji="1" lang="ja-JP" altLang="en-US" sz="3200">
                <a:latin typeface="Trebuchet MS" panose="020B0603020202020204" pitchFamily="34" charset="0"/>
                <a:ea typeface="Meiryo UI" panose="020B0604030504040204" pitchFamily="50" charset="-128"/>
              </a:rPr>
              <a:t>アプリケーション内容</a:t>
            </a:r>
            <a:r>
              <a:rPr kumimoji="1" lang="en-US" altLang="ja-JP" sz="3200">
                <a:latin typeface="Trebuchet MS" panose="020B0603020202020204" pitchFamily="34" charset="0"/>
                <a:ea typeface="Meiryo UI" panose="020B0604030504040204" pitchFamily="50" charset="-128"/>
              </a:rPr>
              <a:t>(2/3)</a:t>
            </a:r>
            <a:endParaRPr kumimoji="1" lang="en-US" sz="3200">
              <a:latin typeface="Trebuchet MS" panose="020B0603020202020204" pitchFamily="34" charset="0"/>
              <a:ea typeface="Meiryo UI" panose="020B0604030504040204" pitchFamily="50" charset="-128"/>
            </a:endParaRPr>
          </a:p>
        </p:txBody>
      </p:sp>
      <p:sp>
        <p:nvSpPr>
          <p:cNvPr id="8" name="Oval 20">
            <a:extLst>
              <a:ext uri="{FF2B5EF4-FFF2-40B4-BE49-F238E27FC236}">
                <a16:creationId xmlns:a16="http://schemas.microsoft.com/office/drawing/2014/main" id="{20D58F7B-343A-72F2-77B1-B101C5573B3D}"/>
              </a:ext>
            </a:extLst>
          </p:cNvPr>
          <p:cNvSpPr>
            <a:spLocks noChangeAspect="1" noChangeArrowheads="1"/>
          </p:cNvSpPr>
          <p:nvPr/>
        </p:nvSpPr>
        <p:spPr bwMode="auto">
          <a:xfrm>
            <a:off x="582801" y="986292"/>
            <a:ext cx="306910" cy="306910"/>
          </a:xfrm>
          <a:prstGeom prst="ellipse">
            <a:avLst/>
          </a:prstGeom>
          <a:solidFill>
            <a:schemeClr val="tx2"/>
          </a:solidFill>
          <a:ln>
            <a:noFill/>
          </a:ln>
        </p:spPr>
        <p:txBody>
          <a:bodyPr vert="horz" wrap="square" lIns="0" tIns="0" rIns="0" bIns="0" numCol="1" anchor="ctr" anchorCtr="0" compatLnSpc="1">
            <a:prstTxWarp prst="textNoShape">
              <a:avLst/>
            </a:prstTxWarp>
          </a:bodyPr>
          <a:lstStyle/>
          <a:p>
            <a:pPr algn="ctr"/>
            <a:r>
              <a:rPr lang="en-US" sz="1200">
                <a:solidFill>
                  <a:schemeClr val="bg1"/>
                </a:solidFill>
                <a:latin typeface="Trebuchet MS" panose="020B0603020202020204" pitchFamily="34" charset="0"/>
              </a:rPr>
              <a:t>A</a:t>
            </a:r>
          </a:p>
        </p:txBody>
      </p:sp>
      <p:grpSp>
        <p:nvGrpSpPr>
          <p:cNvPr id="9" name="グループ化 4">
            <a:extLst>
              <a:ext uri="{FF2B5EF4-FFF2-40B4-BE49-F238E27FC236}">
                <a16:creationId xmlns:a16="http://schemas.microsoft.com/office/drawing/2014/main" id="{AE7D9164-BA20-8E7A-F980-C08B35102C69}"/>
              </a:ext>
            </a:extLst>
          </p:cNvPr>
          <p:cNvGrpSpPr/>
          <p:nvPr/>
        </p:nvGrpSpPr>
        <p:grpSpPr>
          <a:xfrm>
            <a:off x="941222" y="985425"/>
            <a:ext cx="10523020" cy="336349"/>
            <a:chOff x="653442" y="1983554"/>
            <a:chExt cx="3469984" cy="336349"/>
          </a:xfrm>
        </p:grpSpPr>
        <p:sp>
          <p:nvSpPr>
            <p:cNvPr id="10" name="ee4pHeader2">
              <a:extLst>
                <a:ext uri="{FF2B5EF4-FFF2-40B4-BE49-F238E27FC236}">
                  <a16:creationId xmlns:a16="http://schemas.microsoft.com/office/drawing/2014/main" id="{20AD274A-08AC-2DDD-156B-7F7385A8C0B5}"/>
                </a:ext>
              </a:extLst>
            </p:cNvPr>
            <p:cNvSpPr txBox="1"/>
            <p:nvPr/>
          </p:nvSpPr>
          <p:spPr>
            <a:xfrm>
              <a:off x="653442" y="1983554"/>
              <a:ext cx="3151498" cy="307777"/>
            </a:xfrm>
            <a:prstGeom prst="rect">
              <a:avLst/>
            </a:prstGeom>
          </p:spPr>
          <p:txBody>
            <a:bodyPr vert="horz"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a:ln>
                    <a:noFill/>
                  </a:ln>
                  <a:solidFill>
                    <a:srgbClr val="0E2841"/>
                  </a:solidFill>
                  <a:effectLst/>
                  <a:uLnTx/>
                  <a:uFillTx/>
                  <a:latin typeface="Trebuchet MS" panose="020B0603020202020204" pitchFamily="34" charset="0"/>
                  <a:ea typeface="Meiryo UI" panose="020B0604030504040204" pitchFamily="50" charset="-128"/>
                  <a:cs typeface="Meiryo UI" panose="020B0604030504040204" pitchFamily="34" charset="-128"/>
                  <a:sym typeface="Meiryo UI" panose="020B0604030504040204" pitchFamily="50" charset="-128"/>
                </a:rPr>
                <a:t>モデル</a:t>
              </a:r>
              <a:endParaRPr kumimoji="0" lang="en-US" altLang="ja-JP" sz="2000" b="0" i="0" u="none" strike="noStrike" kern="1200" cap="none" spc="0" normalizeH="0" baseline="0" noProof="0">
                <a:ln>
                  <a:noFill/>
                </a:ln>
                <a:solidFill>
                  <a:srgbClr val="0E2841"/>
                </a:solidFill>
                <a:effectLst/>
                <a:uLnTx/>
                <a:uFillTx/>
                <a:latin typeface="Trebuchet MS" panose="020B0603020202020204" pitchFamily="34" charset="0"/>
                <a:ea typeface="Meiryo UI" panose="020B0604030504040204" pitchFamily="50" charset="-128"/>
                <a:cs typeface="Meiryo UI" panose="020B0604030504040204" pitchFamily="34" charset="-128"/>
                <a:sym typeface="Meiryo UI" panose="020B0604030504040204" pitchFamily="50" charset="-128"/>
              </a:endParaRPr>
            </a:p>
          </p:txBody>
        </p:sp>
        <p:cxnSp>
          <p:nvCxnSpPr>
            <p:cNvPr id="12" name="Straight Connector 34">
              <a:extLst>
                <a:ext uri="{FF2B5EF4-FFF2-40B4-BE49-F238E27FC236}">
                  <a16:creationId xmlns:a16="http://schemas.microsoft.com/office/drawing/2014/main" id="{A59B771E-5460-4E84-C0A9-A862C2E0F957}"/>
                </a:ext>
              </a:extLst>
            </p:cNvPr>
            <p:cNvCxnSpPr>
              <a:cxnSpLocks/>
            </p:cNvCxnSpPr>
            <p:nvPr/>
          </p:nvCxnSpPr>
          <p:spPr>
            <a:xfrm>
              <a:off x="653442" y="2319903"/>
              <a:ext cx="3469984" cy="0"/>
            </a:xfrm>
            <a:prstGeom prst="line">
              <a:avLst/>
            </a:prstGeom>
            <a:ln w="9525" cap="flat" cmpd="sng" algn="ctr">
              <a:solidFill>
                <a:srgbClr val="9A9A9A"/>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5" name="正方形/長方形 16">
            <a:extLst>
              <a:ext uri="{FF2B5EF4-FFF2-40B4-BE49-F238E27FC236}">
                <a16:creationId xmlns:a16="http://schemas.microsoft.com/office/drawing/2014/main" id="{2C35FF47-4072-28AF-4D38-8CFAA46DA570}"/>
              </a:ext>
            </a:extLst>
          </p:cNvPr>
          <p:cNvSpPr/>
          <p:nvPr/>
        </p:nvSpPr>
        <p:spPr>
          <a:xfrm>
            <a:off x="2390207" y="1436916"/>
            <a:ext cx="9074033" cy="1678072"/>
          </a:xfrm>
          <a:prstGeom prst="rect">
            <a:avLst/>
          </a:prstGeom>
          <a:noFill/>
          <a:ln w="9525" cap="rnd" cmpd="sng" algn="ctr">
            <a:solidFill>
              <a:srgbClr val="9A9A9A"/>
            </a:solidFill>
            <a:prstDash val="solid"/>
            <a:round/>
            <a:headEnd type="none" w="med" len="med"/>
            <a:tailEnd type="none" w="med" len="me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a:solidFill>
                  <a:srgbClr val="295E7E"/>
                </a:solidFill>
                <a:latin typeface="Trebuchet MS" panose="020B0603020202020204" pitchFamily="34" charset="0"/>
                <a:ea typeface="Meiryo UI" panose="020B0604030504040204" pitchFamily="50" charset="-128"/>
              </a:rPr>
              <a:t>使用した基盤モデルの種類・選定理由を記載ください。</a:t>
            </a:r>
            <a:endParaRPr kumimoji="1" lang="en-US" altLang="ja-JP" sz="1600" b="0" i="0" u="none" strike="noStrike" kern="1200" cap="none" spc="0" normalizeH="0" baseline="0" noProof="0">
              <a:ln>
                <a:noFill/>
              </a:ln>
              <a:solidFill>
                <a:srgbClr val="295E7E"/>
              </a:solidFill>
              <a:effectLst/>
              <a:uLnTx/>
              <a:uFillTx/>
              <a:latin typeface="Trebuchet MS" panose="020B0603020202020204" pitchFamily="34" charset="0"/>
              <a:ea typeface="Meiryo UI" panose="020B0604030504040204" pitchFamily="50" charset="-128"/>
            </a:endParaRPr>
          </a:p>
        </p:txBody>
      </p:sp>
      <p:sp>
        <p:nvSpPr>
          <p:cNvPr id="6" name="正方形/長方形 8">
            <a:extLst>
              <a:ext uri="{FF2B5EF4-FFF2-40B4-BE49-F238E27FC236}">
                <a16:creationId xmlns:a16="http://schemas.microsoft.com/office/drawing/2014/main" id="{F6BE63CA-617C-8A4E-2F21-AF193990D97D}"/>
              </a:ext>
            </a:extLst>
          </p:cNvPr>
          <p:cNvSpPr/>
          <p:nvPr/>
        </p:nvSpPr>
        <p:spPr>
          <a:xfrm>
            <a:off x="948641" y="1436916"/>
            <a:ext cx="1282530" cy="1678072"/>
          </a:xfrm>
          <a:prstGeom prst="rect">
            <a:avLst/>
          </a:prstGeom>
          <a:solidFill>
            <a:schemeClr val="tx2">
              <a:lumMod val="75000"/>
              <a:lumOff val="25000"/>
            </a:schemeClr>
          </a:solidFill>
          <a:ln w="9525" cap="rnd" cmpd="sng" algn="ctr">
            <a:solidFill>
              <a:schemeClr val="tx2">
                <a:lumMod val="75000"/>
                <a:lumOff val="2500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 typeface="Trebuchet MS" panose="020B0603020202020204" pitchFamily="34" charset="0"/>
              <a:buChar char="​"/>
              <a:tabLst/>
              <a:defRPr/>
            </a:pPr>
            <a:r>
              <a:rPr kumimoji="1" lang="ja-JP" altLang="en-US" sz="1600" b="0" i="0" u="none" strike="noStrike" kern="1200" cap="none" spc="0" normalizeH="0" baseline="0" noProof="0">
                <a:ln>
                  <a:noFill/>
                </a:ln>
                <a:solidFill>
                  <a:srgbClr val="FFFFFF"/>
                </a:solidFill>
                <a:effectLst/>
                <a:uLnTx/>
                <a:uFillTx/>
                <a:latin typeface="Trebuchet MS" panose="020B0603020202020204" pitchFamily="34" charset="0"/>
                <a:ea typeface="Meiryo UI" panose="020B0604030504040204" pitchFamily="50" charset="-128"/>
                <a:cs typeface="+mn-cs"/>
              </a:rPr>
              <a:t>利用する</a:t>
            </a:r>
            <a:br>
              <a:rPr kumimoji="1" lang="en-US" altLang="ja-JP" sz="1600" b="0" i="0" u="none" strike="noStrike" kern="1200" cap="none" spc="0" normalizeH="0" baseline="0" noProof="0">
                <a:ln>
                  <a:noFill/>
                </a:ln>
                <a:solidFill>
                  <a:srgbClr val="FFFFFF"/>
                </a:solidFill>
                <a:effectLst/>
                <a:uLnTx/>
                <a:uFillTx/>
                <a:latin typeface="Trebuchet MS" panose="020B0603020202020204" pitchFamily="34" charset="0"/>
                <a:ea typeface="Meiryo UI" panose="020B0604030504040204" pitchFamily="50" charset="-128"/>
                <a:cs typeface="+mn-cs"/>
              </a:rPr>
            </a:br>
            <a:r>
              <a:rPr kumimoji="1" lang="ja-JP" altLang="en-US" sz="1600" b="0" i="0" u="none" strike="noStrike" kern="1200" cap="none" spc="0" normalizeH="0" baseline="0" noProof="0">
                <a:ln>
                  <a:noFill/>
                </a:ln>
                <a:solidFill>
                  <a:srgbClr val="FFFFFF"/>
                </a:solidFill>
                <a:effectLst/>
                <a:uLnTx/>
                <a:uFillTx/>
                <a:latin typeface="Trebuchet MS" panose="020B0603020202020204" pitchFamily="34" charset="0"/>
                <a:ea typeface="Meiryo UI" panose="020B0604030504040204" pitchFamily="50" charset="-128"/>
                <a:cs typeface="+mn-cs"/>
              </a:rPr>
              <a:t>基盤モデル</a:t>
            </a:r>
            <a:endParaRPr kumimoji="1" lang="en-US" altLang="ja-JP" sz="1600" b="0" i="0" u="none" strike="noStrike" kern="1200" cap="none" spc="0" normalizeH="0" baseline="0" noProof="0">
              <a:ln>
                <a:noFill/>
              </a:ln>
              <a:solidFill>
                <a:srgbClr val="FFFFFF"/>
              </a:solidFill>
              <a:effectLst/>
              <a:uLnTx/>
              <a:uFillTx/>
              <a:latin typeface="Trebuchet MS" panose="020B0603020202020204" pitchFamily="34" charset="0"/>
              <a:ea typeface="Meiryo UI" panose="020B0604030504040204" pitchFamily="50" charset="-128"/>
              <a:cs typeface="+mn-cs"/>
            </a:endParaRPr>
          </a:p>
        </p:txBody>
      </p:sp>
      <p:sp>
        <p:nvSpPr>
          <p:cNvPr id="7" name="正方形/長方形 9">
            <a:extLst>
              <a:ext uri="{FF2B5EF4-FFF2-40B4-BE49-F238E27FC236}">
                <a16:creationId xmlns:a16="http://schemas.microsoft.com/office/drawing/2014/main" id="{B6A68DEB-05A5-39C5-BFFD-2DD5E2A638A0}"/>
              </a:ext>
            </a:extLst>
          </p:cNvPr>
          <p:cNvSpPr/>
          <p:nvPr/>
        </p:nvSpPr>
        <p:spPr>
          <a:xfrm>
            <a:off x="948641" y="3230129"/>
            <a:ext cx="1282530" cy="3262744"/>
          </a:xfrm>
          <a:prstGeom prst="rect">
            <a:avLst/>
          </a:prstGeom>
          <a:solidFill>
            <a:schemeClr val="tx2">
              <a:lumMod val="75000"/>
              <a:lumOff val="25000"/>
            </a:schemeClr>
          </a:solidFill>
          <a:ln w="9525" cap="rnd" cmpd="sng" algn="ctr">
            <a:solidFill>
              <a:schemeClr val="tx2">
                <a:lumMod val="75000"/>
                <a:lumOff val="2500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srgbClr val="FFFFFF"/>
                </a:solidFill>
                <a:effectLst/>
                <a:uLnTx/>
                <a:uFillTx/>
                <a:latin typeface="Trebuchet MS" panose="020B0603020202020204" pitchFamily="34" charset="0"/>
                <a:ea typeface="Meiryo UI" panose="020B0604030504040204" pitchFamily="50" charset="-128"/>
                <a:cs typeface="+mn-cs"/>
              </a:rPr>
              <a:t>学習方法</a:t>
            </a:r>
            <a:br>
              <a:rPr kumimoji="1" lang="en-US" altLang="ja-JP" sz="1600" b="0" i="0" u="none" strike="noStrike" kern="1200" cap="none" spc="0" normalizeH="0" baseline="0" noProof="0">
                <a:ln>
                  <a:noFill/>
                </a:ln>
                <a:solidFill>
                  <a:srgbClr val="FFFFFF"/>
                </a:solidFill>
                <a:effectLst/>
                <a:uLnTx/>
                <a:uFillTx/>
                <a:latin typeface="Trebuchet MS" panose="020B0603020202020204" pitchFamily="34" charset="0"/>
                <a:ea typeface="Meiryo UI" panose="020B0604030504040204" pitchFamily="50" charset="-128"/>
                <a:cs typeface="+mn-cs"/>
              </a:rPr>
            </a:br>
            <a:r>
              <a:rPr kumimoji="1" lang="ja-JP" altLang="en-US" sz="1600" b="0" i="0" u="none" strike="noStrike" kern="1200" cap="none" spc="0" normalizeH="0" baseline="0" noProof="0">
                <a:ln>
                  <a:noFill/>
                </a:ln>
                <a:solidFill>
                  <a:srgbClr val="FFFFFF"/>
                </a:solidFill>
                <a:effectLst/>
                <a:uLnTx/>
                <a:uFillTx/>
                <a:latin typeface="Trebuchet MS" panose="020B0603020202020204" pitchFamily="34" charset="0"/>
                <a:ea typeface="Meiryo UI" panose="020B0604030504040204" pitchFamily="50" charset="-128"/>
                <a:cs typeface="+mn-cs"/>
              </a:rPr>
              <a:t>及び</a:t>
            </a:r>
            <a:endParaRPr kumimoji="1" lang="en-US" altLang="ja-JP" sz="1600" b="0" i="0" u="none" strike="noStrike" kern="1200" cap="none" spc="0" normalizeH="0" baseline="0" noProof="0">
              <a:ln>
                <a:noFill/>
              </a:ln>
              <a:solidFill>
                <a:srgbClr val="FFFFFF"/>
              </a:solidFill>
              <a:effectLst/>
              <a:uLnTx/>
              <a:uFillTx/>
              <a:latin typeface="Trebuchet MS" panose="020B0603020202020204" pitchFamily="34" charset="0"/>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a:solidFill>
                  <a:srgbClr val="FFFFFF"/>
                </a:solidFill>
                <a:latin typeface="Trebuchet MS" panose="020B0603020202020204" pitchFamily="34" charset="0"/>
                <a:ea typeface="Meiryo UI" panose="020B0604030504040204" pitchFamily="50" charset="-128"/>
              </a:rPr>
              <a:t>学習データの処理方法</a:t>
            </a:r>
            <a:endParaRPr kumimoji="1" lang="en-US" altLang="ja-JP" sz="1600" b="0" i="0" u="none" strike="noStrike" kern="1200" cap="none" spc="0" normalizeH="0" baseline="0" noProof="0">
              <a:ln>
                <a:noFill/>
              </a:ln>
              <a:solidFill>
                <a:srgbClr val="FFFFFF"/>
              </a:solidFill>
              <a:effectLst/>
              <a:uLnTx/>
              <a:uFillTx/>
              <a:latin typeface="Trebuchet MS" panose="020B0603020202020204" pitchFamily="34" charset="0"/>
              <a:ea typeface="Meiryo UI" panose="020B0604030504040204" pitchFamily="50" charset="-128"/>
              <a:cs typeface="+mn-cs"/>
            </a:endParaRPr>
          </a:p>
        </p:txBody>
      </p:sp>
      <p:sp>
        <p:nvSpPr>
          <p:cNvPr id="11" name="正方形/長方形 14">
            <a:extLst>
              <a:ext uri="{FF2B5EF4-FFF2-40B4-BE49-F238E27FC236}">
                <a16:creationId xmlns:a16="http://schemas.microsoft.com/office/drawing/2014/main" id="{C348D33D-DFFD-9676-4704-BDDA50B2E501}"/>
              </a:ext>
            </a:extLst>
          </p:cNvPr>
          <p:cNvSpPr/>
          <p:nvPr/>
        </p:nvSpPr>
        <p:spPr>
          <a:xfrm>
            <a:off x="2390206" y="3230129"/>
            <a:ext cx="9074035" cy="3262744"/>
          </a:xfrm>
          <a:prstGeom prst="rect">
            <a:avLst/>
          </a:prstGeom>
          <a:noFill/>
          <a:ln w="9525" cap="rnd" cmpd="sng" algn="ctr">
            <a:solidFill>
              <a:srgbClr val="9A9A9A"/>
            </a:solidFill>
            <a:prstDash val="solid"/>
            <a:round/>
            <a:headEnd type="none" w="med" len="med"/>
            <a:tailEnd type="none" w="med" len="me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srgbClr val="295E7E"/>
                </a:solidFill>
                <a:effectLst/>
                <a:uLnTx/>
                <a:uFillTx/>
                <a:latin typeface="Trebuchet MS" panose="020B0603020202020204" pitchFamily="34" charset="0"/>
                <a:ea typeface="Meiryo UI" panose="020B0604030504040204" pitchFamily="50" charset="-128"/>
              </a:rPr>
              <a:t>学習データをどのような手法でモデルに反映させているか（例：ファインチューニングや継続学習など）と、学習データの前処理・加工・品質管理の方法について具体的に記載してください。</a:t>
            </a:r>
            <a:br>
              <a:rPr kumimoji="1" lang="en-US" altLang="ja-JP" sz="1600" b="0" i="0" u="none" strike="noStrike" kern="1200" cap="none" spc="0" normalizeH="0" baseline="0" noProof="0">
                <a:ln>
                  <a:noFill/>
                </a:ln>
                <a:solidFill>
                  <a:srgbClr val="295E7E"/>
                </a:solidFill>
                <a:effectLst/>
                <a:uLnTx/>
                <a:uFillTx/>
                <a:latin typeface="Trebuchet MS" panose="020B0603020202020204" pitchFamily="34" charset="0"/>
                <a:ea typeface="Meiryo UI" panose="020B0604030504040204" pitchFamily="50" charset="-128"/>
              </a:rPr>
            </a:br>
            <a:r>
              <a:rPr kumimoji="1" lang="ja-JP" altLang="en-US" sz="1600" b="0" i="0" u="none" strike="noStrike" kern="1200" cap="none" spc="0" normalizeH="0" baseline="0" noProof="0">
                <a:ln>
                  <a:noFill/>
                </a:ln>
                <a:solidFill>
                  <a:srgbClr val="295E7E"/>
                </a:solidFill>
                <a:effectLst/>
                <a:uLnTx/>
                <a:uFillTx/>
                <a:latin typeface="Trebuchet MS" panose="020B0603020202020204" pitchFamily="34" charset="0"/>
                <a:ea typeface="Meiryo UI" panose="020B0604030504040204" pitchFamily="50" charset="-128"/>
              </a:rPr>
              <a:t>また、学習済みモデルをどのように業務やシステムに活用しているかについて、構成面（例：</a:t>
            </a:r>
            <a:r>
              <a:rPr kumimoji="1" lang="en-US" altLang="ja-JP" sz="1600" b="0" i="0" u="none" strike="noStrike" kern="1200" cap="none" spc="0" normalizeH="0" baseline="0" noProof="0">
                <a:ln>
                  <a:noFill/>
                </a:ln>
                <a:solidFill>
                  <a:srgbClr val="295E7E"/>
                </a:solidFill>
                <a:effectLst/>
                <a:uLnTx/>
                <a:uFillTx/>
                <a:latin typeface="Trebuchet MS" panose="020B0603020202020204" pitchFamily="34" charset="0"/>
                <a:ea typeface="Meiryo UI" panose="020B0604030504040204" pitchFamily="50" charset="-128"/>
              </a:rPr>
              <a:t>RAG</a:t>
            </a:r>
            <a:r>
              <a:rPr kumimoji="1" lang="ja-JP" altLang="en-US" sz="1600" b="0" i="0" u="none" strike="noStrike" kern="1200" cap="none" spc="0" normalizeH="0" baseline="0" noProof="0">
                <a:ln>
                  <a:noFill/>
                </a:ln>
                <a:solidFill>
                  <a:srgbClr val="295E7E"/>
                </a:solidFill>
                <a:effectLst/>
                <a:uLnTx/>
                <a:uFillTx/>
                <a:latin typeface="Trebuchet MS" panose="020B0603020202020204" pitchFamily="34" charset="0"/>
                <a:ea typeface="Meiryo UI" panose="020B0604030504040204" pitchFamily="50" charset="-128"/>
              </a:rPr>
              <a:t>による検索補助）および運用面（例：プロンプト設計による出力制御）等について工夫があれば記載してください。</a:t>
            </a:r>
            <a:endParaRPr kumimoji="1" lang="en-US" altLang="ja-JP" sz="1600" b="0" i="0" u="none" strike="noStrike" kern="1200" cap="none" spc="0" normalizeH="0" baseline="0" noProof="0">
              <a:ln>
                <a:noFill/>
              </a:ln>
              <a:solidFill>
                <a:srgbClr val="295E7E"/>
              </a:solidFill>
              <a:effectLst/>
              <a:uLnTx/>
              <a:uFillTx/>
              <a:latin typeface="Trebuchet MS" panose="020B0603020202020204" pitchFamily="34" charset="0"/>
              <a:ea typeface="Meiryo UI" panose="020B0604030504040204" pitchFamily="50" charset="-128"/>
            </a:endParaRPr>
          </a:p>
        </p:txBody>
      </p:sp>
    </p:spTree>
    <p:extLst>
      <p:ext uri="{BB962C8B-B14F-4D97-AF65-F5344CB8AC3E}">
        <p14:creationId xmlns:p14="http://schemas.microsoft.com/office/powerpoint/2010/main" val="1707999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3854F-DB57-D9B7-0614-20EDED7E9AC2}"/>
            </a:ext>
          </a:extLst>
        </p:cNvPr>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49A95E3B-7B9E-45AC-7F58-6A0392FA61FF}"/>
              </a:ext>
            </a:extLst>
          </p:cNvPr>
          <p:cNvGraphicFramePr>
            <a:graphicFrameLocks noChangeAspect="1"/>
          </p:cNvGraphicFramePr>
          <p:nvPr>
            <p:custDataLst>
              <p:tags r:id="rId1"/>
            </p:custDataLst>
            <p:extLst>
              <p:ext uri="{D42A27DB-BD31-4B8C-83A1-F6EECF244321}">
                <p14:modId xmlns:p14="http://schemas.microsoft.com/office/powerpoint/2010/main" val="15077203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3" name="think-cell data - do not delete" hidden="1">
                        <a:extLst>
                          <a:ext uri="{FF2B5EF4-FFF2-40B4-BE49-F238E27FC236}">
                            <a16:creationId xmlns:a16="http://schemas.microsoft.com/office/drawing/2014/main" id="{49A95E3B-7B9E-45AC-7F58-6A0392FA61F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34607AA6-FBDB-56F6-52E0-1A3A8478A6BC}"/>
              </a:ext>
            </a:extLst>
          </p:cNvPr>
          <p:cNvSpPr>
            <a:spLocks noGrp="1"/>
          </p:cNvSpPr>
          <p:nvPr>
            <p:ph type="title"/>
          </p:nvPr>
        </p:nvSpPr>
        <p:spPr/>
        <p:txBody>
          <a:bodyPr vert="horz" anchor="t">
            <a:normAutofit/>
          </a:bodyPr>
          <a:lstStyle/>
          <a:p>
            <a:r>
              <a:rPr kumimoji="1" lang="ja-JP" altLang="en-US" sz="3200">
                <a:latin typeface="Trebuchet MS" panose="020B0603020202020204" pitchFamily="34" charset="0"/>
                <a:ea typeface="Meiryo UI" panose="020B0604030504040204" pitchFamily="50" charset="-128"/>
              </a:rPr>
              <a:t>アプリケーション内容</a:t>
            </a:r>
            <a:r>
              <a:rPr kumimoji="1" lang="en-US" altLang="ja-JP" sz="3200">
                <a:latin typeface="Trebuchet MS" panose="020B0603020202020204" pitchFamily="34" charset="0"/>
                <a:ea typeface="Meiryo UI" panose="020B0604030504040204" pitchFamily="50" charset="-128"/>
              </a:rPr>
              <a:t>(3/3)</a:t>
            </a:r>
            <a:endParaRPr kumimoji="1" lang="en-US" sz="3200">
              <a:latin typeface="Trebuchet MS" panose="020B0603020202020204" pitchFamily="34" charset="0"/>
              <a:ea typeface="Meiryo UI" panose="020B0604030504040204" pitchFamily="50" charset="-128"/>
            </a:endParaRPr>
          </a:p>
        </p:txBody>
      </p:sp>
      <p:sp>
        <p:nvSpPr>
          <p:cNvPr id="7" name="正方形/長方形 16">
            <a:extLst>
              <a:ext uri="{FF2B5EF4-FFF2-40B4-BE49-F238E27FC236}">
                <a16:creationId xmlns:a16="http://schemas.microsoft.com/office/drawing/2014/main" id="{CB4BCC94-1A72-ABBA-BC8C-2888B5A47742}"/>
              </a:ext>
            </a:extLst>
          </p:cNvPr>
          <p:cNvSpPr/>
          <p:nvPr/>
        </p:nvSpPr>
        <p:spPr>
          <a:xfrm>
            <a:off x="2390206" y="1445231"/>
            <a:ext cx="9074034" cy="2597474"/>
          </a:xfrm>
          <a:prstGeom prst="rect">
            <a:avLst/>
          </a:prstGeom>
          <a:noFill/>
          <a:ln w="9525" cap="rnd" cmpd="sng" algn="ctr">
            <a:solidFill>
              <a:srgbClr val="9A9A9A"/>
            </a:solidFill>
            <a:prstDash val="solid"/>
            <a:round/>
            <a:headEnd type="none" w="med" len="med"/>
            <a:tailEnd type="none" w="med" len="me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a:solidFill>
                  <a:srgbClr val="295E7E"/>
                </a:solidFill>
                <a:latin typeface="Meiryo UI" panose="020B0604030504040204" pitchFamily="50" charset="-128"/>
                <a:ea typeface="Meiryo UI" panose="020B0604030504040204" pitchFamily="50" charset="-128"/>
              </a:rPr>
              <a:t>実装済みの主要機能（情報探索機能、一致箇所表示、判断根拠出力など）について詳細を記載ください。</a:t>
            </a:r>
            <a:endParaRPr kumimoji="1" lang="en-US" altLang="ja-JP" sz="1600" b="0" i="0" u="none" strike="noStrike" kern="1200" cap="none" spc="0" normalizeH="0" baseline="0" noProof="0">
              <a:ln>
                <a:noFill/>
              </a:ln>
              <a:solidFill>
                <a:srgbClr val="295E7E"/>
              </a:solidFill>
              <a:effectLst/>
              <a:uLnTx/>
              <a:uFillTx/>
              <a:latin typeface="Meiryo UI" panose="020B0604030504040204" pitchFamily="50" charset="-128"/>
              <a:ea typeface="Meiryo UI" panose="020B0604030504040204" pitchFamily="50" charset="-128"/>
            </a:endParaRPr>
          </a:p>
        </p:txBody>
      </p:sp>
      <p:sp>
        <p:nvSpPr>
          <p:cNvPr id="8" name="正方形/長方形 8">
            <a:extLst>
              <a:ext uri="{FF2B5EF4-FFF2-40B4-BE49-F238E27FC236}">
                <a16:creationId xmlns:a16="http://schemas.microsoft.com/office/drawing/2014/main" id="{D3ABE83A-3180-787C-10DA-D3412F5D41AD}"/>
              </a:ext>
            </a:extLst>
          </p:cNvPr>
          <p:cNvSpPr/>
          <p:nvPr/>
        </p:nvSpPr>
        <p:spPr>
          <a:xfrm>
            <a:off x="948640" y="1445231"/>
            <a:ext cx="1282530" cy="2597474"/>
          </a:xfrm>
          <a:prstGeom prst="rect">
            <a:avLst/>
          </a:prstGeom>
          <a:solidFill>
            <a:schemeClr val="tx2">
              <a:lumMod val="75000"/>
              <a:lumOff val="25000"/>
            </a:schemeClr>
          </a:solidFill>
          <a:ln w="9525" cap="rnd" cmpd="sng" algn="ctr">
            <a:solidFill>
              <a:schemeClr val="tx2">
                <a:lumMod val="75000"/>
                <a:lumOff val="2500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 typeface="Trebuchet MS" panose="020B0603020202020204" pitchFamily="34" charset="0"/>
              <a:buChar char="​"/>
              <a:tabLst/>
              <a:defRPr/>
            </a:pPr>
            <a:r>
              <a:rPr kumimoji="1" lang="ja-JP" altLang="en-US" sz="1600" b="0" i="0" u="none" strike="noStrike" kern="1200" cap="none" spc="0" normalizeH="0" baseline="0" noProof="0">
                <a:ln>
                  <a:noFill/>
                </a:ln>
                <a:solidFill>
                  <a:srgbClr val="FFFFFF"/>
                </a:solidFill>
                <a:effectLst/>
                <a:uLnTx/>
                <a:uFillTx/>
                <a:latin typeface="Trebuchet MS" panose="020B0603020202020204" pitchFamily="34" charset="0"/>
                <a:ea typeface="Meiryo UI" panose="020B0604030504040204" pitchFamily="50" charset="-128"/>
                <a:cs typeface="+mn-cs"/>
              </a:rPr>
              <a:t>機能</a:t>
            </a:r>
            <a:endParaRPr kumimoji="1" lang="en-US" altLang="ja-JP" sz="1600" b="0" i="0" u="none" strike="noStrike" kern="1200" cap="none" spc="0" normalizeH="0" baseline="0" noProof="0">
              <a:ln>
                <a:noFill/>
              </a:ln>
              <a:solidFill>
                <a:srgbClr val="FFFFFF"/>
              </a:solidFill>
              <a:effectLst/>
              <a:uLnTx/>
              <a:uFillTx/>
              <a:latin typeface="Trebuchet MS" panose="020B0603020202020204" pitchFamily="34" charset="0"/>
              <a:ea typeface="Meiryo UI" panose="020B0604030504040204" pitchFamily="50" charset="-128"/>
              <a:cs typeface="+mn-cs"/>
            </a:endParaRPr>
          </a:p>
        </p:txBody>
      </p:sp>
      <p:sp>
        <p:nvSpPr>
          <p:cNvPr id="9" name="正方形/長方形 9">
            <a:extLst>
              <a:ext uri="{FF2B5EF4-FFF2-40B4-BE49-F238E27FC236}">
                <a16:creationId xmlns:a16="http://schemas.microsoft.com/office/drawing/2014/main" id="{A46F5622-FD66-9493-A77D-302AE7F2A7A3}"/>
              </a:ext>
            </a:extLst>
          </p:cNvPr>
          <p:cNvSpPr/>
          <p:nvPr/>
        </p:nvSpPr>
        <p:spPr>
          <a:xfrm>
            <a:off x="948640" y="4565506"/>
            <a:ext cx="1282530" cy="1927357"/>
          </a:xfrm>
          <a:prstGeom prst="rect">
            <a:avLst/>
          </a:prstGeom>
          <a:solidFill>
            <a:schemeClr val="tx2">
              <a:lumMod val="75000"/>
              <a:lumOff val="25000"/>
            </a:schemeClr>
          </a:solidFill>
          <a:ln w="9525" cap="rnd" cmpd="sng" algn="ctr">
            <a:solidFill>
              <a:schemeClr val="tx2">
                <a:lumMod val="75000"/>
                <a:lumOff val="2500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FFFFFF"/>
                </a:solidFill>
                <a:effectLst/>
                <a:uLnTx/>
                <a:uFillTx/>
                <a:latin typeface="Trebuchet MS" panose="020B0603020202020204" pitchFamily="34" charset="0"/>
                <a:ea typeface="Meiryo UI" panose="020B0604030504040204" pitchFamily="50" charset="-128"/>
                <a:cs typeface="+mn-cs"/>
              </a:rPr>
              <a:t>その他</a:t>
            </a:r>
            <a:br>
              <a:rPr kumimoji="1" lang="en-US" altLang="ja-JP" sz="1800" b="0" i="0" u="none" strike="noStrike" kern="1200" cap="none" spc="0" normalizeH="0" baseline="0" noProof="0">
                <a:ln>
                  <a:noFill/>
                </a:ln>
                <a:solidFill>
                  <a:srgbClr val="FFFFFF"/>
                </a:solidFill>
                <a:effectLst/>
                <a:uLnTx/>
                <a:uFillTx/>
                <a:latin typeface="Trebuchet MS" panose="020B0603020202020204" pitchFamily="34" charset="0"/>
                <a:ea typeface="Meiryo UI" panose="020B0604030504040204" pitchFamily="50" charset="-128"/>
                <a:cs typeface="+mn-cs"/>
              </a:rPr>
            </a:br>
            <a:r>
              <a:rPr kumimoji="1" lang="ja-JP" altLang="en-US" sz="1800" b="0" i="0" u="none" strike="noStrike" kern="1200" cap="none" spc="0" normalizeH="0" baseline="0" noProof="0">
                <a:ln>
                  <a:noFill/>
                </a:ln>
                <a:solidFill>
                  <a:srgbClr val="FFFFFF"/>
                </a:solidFill>
                <a:effectLst/>
                <a:uLnTx/>
                <a:uFillTx/>
                <a:latin typeface="Trebuchet MS" panose="020B0603020202020204" pitchFamily="34" charset="0"/>
                <a:ea typeface="Meiryo UI" panose="020B0604030504040204" pitchFamily="50" charset="-128"/>
                <a:cs typeface="+mn-cs"/>
              </a:rPr>
              <a:t>アピール</a:t>
            </a:r>
            <a:br>
              <a:rPr kumimoji="1" lang="en-US" altLang="ja-JP" sz="1800" b="0" i="0" u="none" strike="noStrike" kern="1200" cap="none" spc="0" normalizeH="0" baseline="0" noProof="0">
                <a:ln>
                  <a:noFill/>
                </a:ln>
                <a:solidFill>
                  <a:srgbClr val="FFFFFF"/>
                </a:solidFill>
                <a:effectLst/>
                <a:uLnTx/>
                <a:uFillTx/>
                <a:latin typeface="Trebuchet MS" panose="020B0603020202020204" pitchFamily="34" charset="0"/>
                <a:ea typeface="Meiryo UI" panose="020B0604030504040204" pitchFamily="50" charset="-128"/>
                <a:cs typeface="+mn-cs"/>
              </a:rPr>
            </a:br>
            <a:r>
              <a:rPr kumimoji="1" lang="ja-JP" altLang="en-US" sz="1800" b="0" i="0" u="none" strike="noStrike" kern="1200" cap="none" spc="0" normalizeH="0" baseline="0" noProof="0">
                <a:ln>
                  <a:noFill/>
                </a:ln>
                <a:solidFill>
                  <a:srgbClr val="FFFFFF"/>
                </a:solidFill>
                <a:effectLst/>
                <a:uLnTx/>
                <a:uFillTx/>
                <a:latin typeface="Trebuchet MS" panose="020B0603020202020204" pitchFamily="34" charset="0"/>
                <a:ea typeface="Meiryo UI" panose="020B0604030504040204" pitchFamily="50" charset="-128"/>
                <a:cs typeface="+mn-cs"/>
              </a:rPr>
              <a:t>ポイント</a:t>
            </a:r>
            <a:endParaRPr kumimoji="1" lang="en-US" altLang="ja-JP" sz="1800" b="0" i="0" u="none" strike="noStrike" kern="1200" cap="none" spc="0" normalizeH="0" baseline="0" noProof="0">
              <a:ln>
                <a:noFill/>
              </a:ln>
              <a:solidFill>
                <a:srgbClr val="FFFFFF"/>
              </a:solidFill>
              <a:effectLst/>
              <a:uLnTx/>
              <a:uFillTx/>
              <a:latin typeface="Trebuchet MS" panose="020B0603020202020204" pitchFamily="34" charset="0"/>
              <a:ea typeface="Meiryo UI" panose="020B0604030504040204" pitchFamily="50" charset="-128"/>
              <a:cs typeface="+mn-cs"/>
            </a:endParaRPr>
          </a:p>
        </p:txBody>
      </p:sp>
      <p:sp>
        <p:nvSpPr>
          <p:cNvPr id="10" name="正方形/長方形 14">
            <a:extLst>
              <a:ext uri="{FF2B5EF4-FFF2-40B4-BE49-F238E27FC236}">
                <a16:creationId xmlns:a16="http://schemas.microsoft.com/office/drawing/2014/main" id="{85A578E3-CB1B-639E-C9F9-7A523CF97780}"/>
              </a:ext>
            </a:extLst>
          </p:cNvPr>
          <p:cNvSpPr/>
          <p:nvPr/>
        </p:nvSpPr>
        <p:spPr>
          <a:xfrm>
            <a:off x="2390205" y="4565506"/>
            <a:ext cx="9074036" cy="1927357"/>
          </a:xfrm>
          <a:prstGeom prst="rect">
            <a:avLst/>
          </a:prstGeom>
          <a:noFill/>
          <a:ln w="9525" cap="rnd" cmpd="sng" algn="ctr">
            <a:solidFill>
              <a:srgbClr val="9A9A9A"/>
            </a:solidFill>
            <a:prstDash val="solid"/>
            <a:round/>
            <a:headEnd type="none" w="med" len="med"/>
            <a:tailEnd type="none" w="med" len="me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a:solidFill>
                  <a:srgbClr val="295E7E"/>
                </a:solidFill>
                <a:latin typeface="Trebuchet MS" panose="020B0603020202020204" pitchFamily="34" charset="0"/>
                <a:ea typeface="Meiryo UI" panose="020B0604030504040204" pitchFamily="50" charset="-128"/>
              </a:rPr>
              <a:t>その他、本提案内容に係るアピールポイントがあればご自由に記載ください。</a:t>
            </a:r>
            <a:endParaRPr kumimoji="1" lang="en-US" altLang="ja-JP" sz="1600" b="0" i="0" u="none" strike="noStrike" kern="1200" cap="none" spc="0" normalizeH="0" baseline="0" noProof="0">
              <a:ln>
                <a:noFill/>
              </a:ln>
              <a:solidFill>
                <a:srgbClr val="295E7E"/>
              </a:solidFill>
              <a:effectLst/>
              <a:uLnTx/>
              <a:uFillTx/>
              <a:latin typeface="Trebuchet MS" panose="020B0603020202020204" pitchFamily="34" charset="0"/>
              <a:ea typeface="Meiryo UI" panose="020B0604030504040204" pitchFamily="50" charset="-128"/>
            </a:endParaRPr>
          </a:p>
        </p:txBody>
      </p:sp>
      <p:sp>
        <p:nvSpPr>
          <p:cNvPr id="11" name="Oval 20">
            <a:extLst>
              <a:ext uri="{FF2B5EF4-FFF2-40B4-BE49-F238E27FC236}">
                <a16:creationId xmlns:a16="http://schemas.microsoft.com/office/drawing/2014/main" id="{AE576A72-A068-059F-0115-F6B5DBEA6BA8}"/>
              </a:ext>
            </a:extLst>
          </p:cNvPr>
          <p:cNvSpPr>
            <a:spLocks noChangeAspect="1" noChangeArrowheads="1"/>
          </p:cNvSpPr>
          <p:nvPr/>
        </p:nvSpPr>
        <p:spPr bwMode="auto">
          <a:xfrm>
            <a:off x="582801" y="986292"/>
            <a:ext cx="306910" cy="306910"/>
          </a:xfrm>
          <a:prstGeom prst="ellipse">
            <a:avLst/>
          </a:prstGeom>
          <a:solidFill>
            <a:schemeClr val="tx2"/>
          </a:solidFill>
          <a:ln>
            <a:noFill/>
          </a:ln>
        </p:spPr>
        <p:txBody>
          <a:bodyPr vert="horz" wrap="square" lIns="0" tIns="0" rIns="0" bIns="0" numCol="1" anchor="ctr" anchorCtr="0" compatLnSpc="1">
            <a:prstTxWarp prst="textNoShape">
              <a:avLst/>
            </a:prstTxWarp>
          </a:bodyPr>
          <a:lstStyle/>
          <a:p>
            <a:pPr algn="ctr"/>
            <a:r>
              <a:rPr lang="en-US" sz="1200">
                <a:solidFill>
                  <a:schemeClr val="bg1"/>
                </a:solidFill>
                <a:latin typeface="Trebuchet MS" panose="020B0603020202020204" pitchFamily="34" charset="0"/>
              </a:rPr>
              <a:t>C</a:t>
            </a:r>
          </a:p>
        </p:txBody>
      </p:sp>
      <p:grpSp>
        <p:nvGrpSpPr>
          <p:cNvPr id="15" name="グループ化 4">
            <a:extLst>
              <a:ext uri="{FF2B5EF4-FFF2-40B4-BE49-F238E27FC236}">
                <a16:creationId xmlns:a16="http://schemas.microsoft.com/office/drawing/2014/main" id="{9DA44F11-8ADD-5589-B0CD-9B5D5DC14197}"/>
              </a:ext>
            </a:extLst>
          </p:cNvPr>
          <p:cNvGrpSpPr/>
          <p:nvPr/>
        </p:nvGrpSpPr>
        <p:grpSpPr>
          <a:xfrm>
            <a:off x="941222" y="985425"/>
            <a:ext cx="10523020" cy="336349"/>
            <a:chOff x="653442" y="1983554"/>
            <a:chExt cx="3469984" cy="336349"/>
          </a:xfrm>
        </p:grpSpPr>
        <p:sp>
          <p:nvSpPr>
            <p:cNvPr id="17" name="ee4pHeader2">
              <a:extLst>
                <a:ext uri="{FF2B5EF4-FFF2-40B4-BE49-F238E27FC236}">
                  <a16:creationId xmlns:a16="http://schemas.microsoft.com/office/drawing/2014/main" id="{30A75B46-6D00-499A-DE10-2E52091EDCDE}"/>
                </a:ext>
              </a:extLst>
            </p:cNvPr>
            <p:cNvSpPr txBox="1"/>
            <p:nvPr/>
          </p:nvSpPr>
          <p:spPr>
            <a:xfrm>
              <a:off x="653442" y="1983554"/>
              <a:ext cx="3151498" cy="307777"/>
            </a:xfrm>
            <a:prstGeom prst="rect">
              <a:avLst/>
            </a:prstGeom>
          </p:spPr>
          <p:txBody>
            <a:bodyPr vert="horz"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a:ln>
                    <a:noFill/>
                  </a:ln>
                  <a:solidFill>
                    <a:srgbClr val="0E2841"/>
                  </a:solidFill>
                  <a:effectLst/>
                  <a:uLnTx/>
                  <a:uFillTx/>
                  <a:latin typeface="Trebuchet MS" panose="020B0603020202020204" pitchFamily="34" charset="0"/>
                  <a:ea typeface="Meiryo UI" panose="020B0604030504040204" pitchFamily="50" charset="-128"/>
                  <a:cs typeface="Meiryo UI" panose="020B0604030504040204" pitchFamily="34" charset="-128"/>
                  <a:sym typeface="Meiryo UI" panose="020B0604030504040204" pitchFamily="50" charset="-128"/>
                </a:rPr>
                <a:t>機能</a:t>
              </a:r>
              <a:endParaRPr kumimoji="0" lang="en-US" altLang="ja-JP" sz="2000" b="0" i="0" u="none" strike="noStrike" kern="1200" cap="none" spc="0" normalizeH="0" baseline="0" noProof="0">
                <a:ln>
                  <a:noFill/>
                </a:ln>
                <a:solidFill>
                  <a:srgbClr val="0E2841"/>
                </a:solidFill>
                <a:effectLst/>
                <a:uLnTx/>
                <a:uFillTx/>
                <a:latin typeface="Trebuchet MS" panose="020B0603020202020204" pitchFamily="34" charset="0"/>
                <a:ea typeface="Meiryo UI" panose="020B0604030504040204" pitchFamily="50" charset="-128"/>
                <a:cs typeface="Meiryo UI" panose="020B0604030504040204" pitchFamily="34" charset="-128"/>
                <a:sym typeface="Meiryo UI" panose="020B0604030504040204" pitchFamily="50" charset="-128"/>
              </a:endParaRPr>
            </a:p>
          </p:txBody>
        </p:sp>
        <p:cxnSp>
          <p:nvCxnSpPr>
            <p:cNvPr id="20" name="Straight Connector 34">
              <a:extLst>
                <a:ext uri="{FF2B5EF4-FFF2-40B4-BE49-F238E27FC236}">
                  <a16:creationId xmlns:a16="http://schemas.microsoft.com/office/drawing/2014/main" id="{5C771BC0-D9B8-1DB2-37B8-638020C91FD4}"/>
                </a:ext>
              </a:extLst>
            </p:cNvPr>
            <p:cNvCxnSpPr>
              <a:cxnSpLocks/>
            </p:cNvCxnSpPr>
            <p:nvPr/>
          </p:nvCxnSpPr>
          <p:spPr>
            <a:xfrm>
              <a:off x="653442" y="2319903"/>
              <a:ext cx="3469984" cy="0"/>
            </a:xfrm>
            <a:prstGeom prst="line">
              <a:avLst/>
            </a:prstGeom>
            <a:ln w="9525" cap="flat" cmpd="sng" algn="ctr">
              <a:solidFill>
                <a:srgbClr val="9A9A9A"/>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2" name="Oval 20">
            <a:extLst>
              <a:ext uri="{FF2B5EF4-FFF2-40B4-BE49-F238E27FC236}">
                <a16:creationId xmlns:a16="http://schemas.microsoft.com/office/drawing/2014/main" id="{7753E4A5-FA7A-0A22-07F8-FA073323A7E8}"/>
              </a:ext>
            </a:extLst>
          </p:cNvPr>
          <p:cNvSpPr>
            <a:spLocks noChangeAspect="1" noChangeArrowheads="1"/>
          </p:cNvSpPr>
          <p:nvPr/>
        </p:nvSpPr>
        <p:spPr bwMode="auto">
          <a:xfrm>
            <a:off x="582801" y="4131775"/>
            <a:ext cx="306910" cy="306910"/>
          </a:xfrm>
          <a:prstGeom prst="ellipse">
            <a:avLst/>
          </a:prstGeom>
          <a:solidFill>
            <a:schemeClr val="tx2"/>
          </a:solidFill>
          <a:ln>
            <a:noFill/>
          </a:ln>
        </p:spPr>
        <p:txBody>
          <a:bodyPr vert="horz" wrap="square" lIns="0" tIns="0" rIns="0" bIns="0" numCol="1" anchor="ctr" anchorCtr="0" compatLnSpc="1">
            <a:prstTxWarp prst="textNoShape">
              <a:avLst/>
            </a:prstTxWarp>
          </a:bodyPr>
          <a:lstStyle/>
          <a:p>
            <a:pPr algn="ctr"/>
            <a:r>
              <a:rPr lang="en-US" sz="1200">
                <a:solidFill>
                  <a:schemeClr val="bg1"/>
                </a:solidFill>
                <a:latin typeface="Trebuchet MS" panose="020B0603020202020204" pitchFamily="34" charset="0"/>
              </a:rPr>
              <a:t>D</a:t>
            </a:r>
          </a:p>
        </p:txBody>
      </p:sp>
      <p:grpSp>
        <p:nvGrpSpPr>
          <p:cNvPr id="23" name="グループ化 4">
            <a:extLst>
              <a:ext uri="{FF2B5EF4-FFF2-40B4-BE49-F238E27FC236}">
                <a16:creationId xmlns:a16="http://schemas.microsoft.com/office/drawing/2014/main" id="{97FEDBA6-56CE-0E0F-9222-3A798057360C}"/>
              </a:ext>
            </a:extLst>
          </p:cNvPr>
          <p:cNvGrpSpPr/>
          <p:nvPr/>
        </p:nvGrpSpPr>
        <p:grpSpPr>
          <a:xfrm>
            <a:off x="941222" y="4130908"/>
            <a:ext cx="10523020" cy="336349"/>
            <a:chOff x="653442" y="1983554"/>
            <a:chExt cx="3469984" cy="336349"/>
          </a:xfrm>
        </p:grpSpPr>
        <p:sp>
          <p:nvSpPr>
            <p:cNvPr id="24" name="ee4pHeader2">
              <a:extLst>
                <a:ext uri="{FF2B5EF4-FFF2-40B4-BE49-F238E27FC236}">
                  <a16:creationId xmlns:a16="http://schemas.microsoft.com/office/drawing/2014/main" id="{EC3C0568-6C93-6041-F16D-E6B70BD84398}"/>
                </a:ext>
              </a:extLst>
            </p:cNvPr>
            <p:cNvSpPr txBox="1"/>
            <p:nvPr/>
          </p:nvSpPr>
          <p:spPr>
            <a:xfrm>
              <a:off x="653442" y="1983554"/>
              <a:ext cx="3151498" cy="307777"/>
            </a:xfrm>
            <a:prstGeom prst="rect">
              <a:avLst/>
            </a:prstGeom>
          </p:spPr>
          <p:txBody>
            <a:bodyPr vert="horz"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a:ln>
                    <a:noFill/>
                  </a:ln>
                  <a:solidFill>
                    <a:srgbClr val="0E2841"/>
                  </a:solidFill>
                  <a:effectLst/>
                  <a:uLnTx/>
                  <a:uFillTx/>
                  <a:latin typeface="Trebuchet MS" panose="020B0603020202020204" pitchFamily="34" charset="0"/>
                  <a:ea typeface="Meiryo UI" panose="020B0604030504040204" pitchFamily="50" charset="-128"/>
                  <a:cs typeface="Meiryo UI" panose="020B0604030504040204" pitchFamily="34" charset="-128"/>
                  <a:sym typeface="Meiryo UI" panose="020B0604030504040204" pitchFamily="50" charset="-128"/>
                </a:rPr>
                <a:t>その他</a:t>
              </a:r>
              <a:endParaRPr kumimoji="0" lang="en-US" altLang="ja-JP" sz="2000" b="0" i="0" u="none" strike="noStrike" kern="1200" cap="none" spc="0" normalizeH="0" baseline="0" noProof="0">
                <a:ln>
                  <a:noFill/>
                </a:ln>
                <a:solidFill>
                  <a:srgbClr val="0E2841"/>
                </a:solidFill>
                <a:effectLst/>
                <a:uLnTx/>
                <a:uFillTx/>
                <a:latin typeface="Trebuchet MS" panose="020B0603020202020204" pitchFamily="34" charset="0"/>
                <a:ea typeface="Meiryo UI" panose="020B0604030504040204" pitchFamily="50" charset="-128"/>
                <a:cs typeface="Meiryo UI" panose="020B0604030504040204" pitchFamily="34" charset="-128"/>
                <a:sym typeface="Meiryo UI" panose="020B0604030504040204" pitchFamily="50" charset="-128"/>
              </a:endParaRPr>
            </a:p>
          </p:txBody>
        </p:sp>
        <p:cxnSp>
          <p:nvCxnSpPr>
            <p:cNvPr id="25" name="Straight Connector 34">
              <a:extLst>
                <a:ext uri="{FF2B5EF4-FFF2-40B4-BE49-F238E27FC236}">
                  <a16:creationId xmlns:a16="http://schemas.microsoft.com/office/drawing/2014/main" id="{68F2D367-FEB9-6065-5698-C3D8C506BA8E}"/>
                </a:ext>
              </a:extLst>
            </p:cNvPr>
            <p:cNvCxnSpPr>
              <a:cxnSpLocks/>
            </p:cNvCxnSpPr>
            <p:nvPr/>
          </p:nvCxnSpPr>
          <p:spPr>
            <a:xfrm>
              <a:off x="653442" y="2319903"/>
              <a:ext cx="3469984" cy="0"/>
            </a:xfrm>
            <a:prstGeom prst="line">
              <a:avLst/>
            </a:prstGeom>
            <a:ln w="9525" cap="flat" cmpd="sng" algn="ctr">
              <a:solidFill>
                <a:srgbClr val="9A9A9A"/>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35013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B7B5EB-A1B0-0CAA-D645-498A2278BE37}"/>
            </a:ext>
          </a:extLst>
        </p:cNvPr>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931B1733-2F02-154F-0A38-44E7FC2765DB}"/>
              </a:ext>
            </a:extLst>
          </p:cNvPr>
          <p:cNvGraphicFramePr>
            <a:graphicFrameLocks noChangeAspect="1"/>
          </p:cNvGraphicFramePr>
          <p:nvPr>
            <p:custDataLst>
              <p:tags r:id="rId1"/>
            </p:custDataLst>
            <p:extLst>
              <p:ext uri="{D42A27DB-BD31-4B8C-83A1-F6EECF244321}">
                <p14:modId xmlns:p14="http://schemas.microsoft.com/office/powerpoint/2010/main" val="39578365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3" name="think-cell data - do not delete" hidden="1">
                        <a:extLst>
                          <a:ext uri="{FF2B5EF4-FFF2-40B4-BE49-F238E27FC236}">
                            <a16:creationId xmlns:a16="http://schemas.microsoft.com/office/drawing/2014/main" id="{931B1733-2F02-154F-0A38-44E7FC2765D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9DA6AC6C-6DBA-0BF4-B01E-83D9CD3B19BC}"/>
              </a:ext>
            </a:extLst>
          </p:cNvPr>
          <p:cNvSpPr>
            <a:spLocks noGrp="1"/>
          </p:cNvSpPr>
          <p:nvPr>
            <p:ph type="title"/>
          </p:nvPr>
        </p:nvSpPr>
        <p:spPr/>
        <p:txBody>
          <a:bodyPr vert="horz" anchor="t">
            <a:normAutofit/>
          </a:bodyPr>
          <a:lstStyle/>
          <a:p>
            <a:r>
              <a:rPr kumimoji="1" lang="ja-JP" altLang="en-US" sz="3200">
                <a:latin typeface="Trebuchet MS" panose="020B0603020202020204" pitchFamily="34" charset="0"/>
                <a:ea typeface="Meiryo UI" panose="020B0604030504040204" pitchFamily="50" charset="-128"/>
              </a:rPr>
              <a:t>プロトタイプの操作説明</a:t>
            </a:r>
            <a:endParaRPr kumimoji="1" lang="en-US" sz="3200">
              <a:latin typeface="Trebuchet MS" panose="020B0603020202020204" pitchFamily="34" charset="0"/>
              <a:ea typeface="Meiryo UI" panose="020B0604030504040204" pitchFamily="50" charset="-128"/>
            </a:endParaRPr>
          </a:p>
        </p:txBody>
      </p:sp>
      <p:sp>
        <p:nvSpPr>
          <p:cNvPr id="7" name="正方形/長方形 16">
            <a:extLst>
              <a:ext uri="{FF2B5EF4-FFF2-40B4-BE49-F238E27FC236}">
                <a16:creationId xmlns:a16="http://schemas.microsoft.com/office/drawing/2014/main" id="{38973644-6C96-D0DB-B619-81922AD8EADC}"/>
              </a:ext>
            </a:extLst>
          </p:cNvPr>
          <p:cNvSpPr/>
          <p:nvPr/>
        </p:nvSpPr>
        <p:spPr>
          <a:xfrm>
            <a:off x="2294906" y="1055077"/>
            <a:ext cx="9169334" cy="901776"/>
          </a:xfrm>
          <a:prstGeom prst="rect">
            <a:avLst/>
          </a:prstGeom>
          <a:noFill/>
          <a:ln w="9525" cap="rnd" cmpd="sng" algn="ctr">
            <a:solidFill>
              <a:srgbClr val="9A9A9A"/>
            </a:solidFill>
            <a:prstDash val="solid"/>
            <a:round/>
            <a:headEnd type="none" w="med" len="med"/>
            <a:tailEnd type="none" w="med" len="me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a:solidFill>
                  <a:srgbClr val="295E7E"/>
                </a:solidFill>
                <a:latin typeface="Meiryo UI" panose="020B0604030504040204" pitchFamily="50" charset="-128"/>
                <a:ea typeface="Meiryo UI" panose="020B0604030504040204" pitchFamily="50" charset="-128"/>
              </a:rPr>
              <a:t>動作に必要な環境（例：対応ブラウザ、</a:t>
            </a:r>
            <a:r>
              <a:rPr lang="en-US" altLang="ja-JP" sz="1600">
                <a:solidFill>
                  <a:srgbClr val="295E7E"/>
                </a:solidFill>
                <a:latin typeface="Meiryo UI" panose="020B0604030504040204" pitchFamily="50" charset="-128"/>
                <a:ea typeface="Meiryo UI" panose="020B0604030504040204" pitchFamily="50" charset="-128"/>
              </a:rPr>
              <a:t>OS</a:t>
            </a:r>
            <a:r>
              <a:rPr lang="ja-JP" altLang="en-US" sz="1600">
                <a:solidFill>
                  <a:srgbClr val="295E7E"/>
                </a:solidFill>
                <a:latin typeface="Meiryo UI" panose="020B0604030504040204" pitchFamily="50" charset="-128"/>
                <a:ea typeface="Meiryo UI" panose="020B0604030504040204" pitchFamily="50" charset="-128"/>
              </a:rPr>
              <a:t>、ネットワーク要件等）について記載ください。</a:t>
            </a:r>
            <a:endParaRPr kumimoji="1" lang="en-US" altLang="ja-JP" sz="1600" b="0" i="0" u="none" strike="noStrike" kern="1200" cap="none" spc="0" normalizeH="0" baseline="0" noProof="0">
              <a:ln>
                <a:noFill/>
              </a:ln>
              <a:solidFill>
                <a:srgbClr val="295E7E"/>
              </a:solidFill>
              <a:effectLst/>
              <a:uLnTx/>
              <a:uFillTx/>
              <a:latin typeface="Meiryo UI" panose="020B0604030504040204" pitchFamily="50" charset="-128"/>
              <a:ea typeface="Meiryo UI" panose="020B0604030504040204" pitchFamily="50" charset="-128"/>
            </a:endParaRPr>
          </a:p>
        </p:txBody>
      </p:sp>
      <p:sp>
        <p:nvSpPr>
          <p:cNvPr id="8" name="正方形/長方形 8">
            <a:extLst>
              <a:ext uri="{FF2B5EF4-FFF2-40B4-BE49-F238E27FC236}">
                <a16:creationId xmlns:a16="http://schemas.microsoft.com/office/drawing/2014/main" id="{7D47876E-E141-A44B-5D04-86CB27AF3571}"/>
              </a:ext>
            </a:extLst>
          </p:cNvPr>
          <p:cNvSpPr/>
          <p:nvPr/>
        </p:nvSpPr>
        <p:spPr>
          <a:xfrm>
            <a:off x="838200" y="1055077"/>
            <a:ext cx="1296000" cy="901776"/>
          </a:xfrm>
          <a:prstGeom prst="rect">
            <a:avLst/>
          </a:prstGeom>
          <a:solidFill>
            <a:schemeClr val="tx2">
              <a:lumMod val="75000"/>
              <a:lumOff val="25000"/>
            </a:schemeClr>
          </a:solidFill>
          <a:ln w="9525" cap="rnd" cmpd="sng" algn="ctr">
            <a:solidFill>
              <a:schemeClr val="tx2">
                <a:lumMod val="75000"/>
                <a:lumOff val="2500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 typeface="Trebuchet MS" panose="020B0603020202020204" pitchFamily="34" charset="0"/>
              <a:buChar char="​"/>
              <a:tabLst/>
              <a:defRPr/>
            </a:pPr>
            <a:r>
              <a:rPr kumimoji="1" lang="ja-JP" altLang="en-US" sz="1800" b="0" i="0" u="none" strike="noStrike" kern="1200" cap="none" spc="0" normalizeH="0" baseline="0" noProof="0">
                <a:ln>
                  <a:noFill/>
                </a:ln>
                <a:solidFill>
                  <a:srgbClr val="FFFFFF"/>
                </a:solidFill>
                <a:effectLst/>
                <a:uLnTx/>
                <a:uFillTx/>
                <a:latin typeface="Trebuchet MS" panose="020B0603020202020204" pitchFamily="34" charset="0"/>
                <a:ea typeface="Meiryo UI" panose="020B0604030504040204" pitchFamily="50" charset="-128"/>
                <a:cs typeface="+mn-cs"/>
              </a:rPr>
              <a:t>利用環境</a:t>
            </a:r>
            <a:endParaRPr kumimoji="1" lang="en-US" altLang="ja-JP" sz="1800" b="0" i="0" u="none" strike="noStrike" kern="1200" cap="none" spc="0" normalizeH="0" baseline="0" noProof="0">
              <a:ln>
                <a:noFill/>
              </a:ln>
              <a:solidFill>
                <a:srgbClr val="FFFFFF"/>
              </a:solidFill>
              <a:effectLst/>
              <a:uLnTx/>
              <a:uFillTx/>
              <a:latin typeface="Trebuchet MS" panose="020B0603020202020204" pitchFamily="34" charset="0"/>
              <a:ea typeface="Meiryo UI" panose="020B0604030504040204" pitchFamily="50" charset="-128"/>
              <a:cs typeface="+mn-cs"/>
            </a:endParaRPr>
          </a:p>
        </p:txBody>
      </p:sp>
      <p:sp>
        <p:nvSpPr>
          <p:cNvPr id="12" name="正方形/長方形 16">
            <a:extLst>
              <a:ext uri="{FF2B5EF4-FFF2-40B4-BE49-F238E27FC236}">
                <a16:creationId xmlns:a16="http://schemas.microsoft.com/office/drawing/2014/main" id="{730707C4-C48D-0D99-D638-C9815C6E1CFD}"/>
              </a:ext>
            </a:extLst>
          </p:cNvPr>
          <p:cNvSpPr/>
          <p:nvPr/>
        </p:nvSpPr>
        <p:spPr>
          <a:xfrm>
            <a:off x="2294906" y="2082611"/>
            <a:ext cx="9169334" cy="901776"/>
          </a:xfrm>
          <a:prstGeom prst="rect">
            <a:avLst/>
          </a:prstGeom>
          <a:noFill/>
          <a:ln w="9525" cap="rnd" cmpd="sng" algn="ctr">
            <a:solidFill>
              <a:srgbClr val="9A9A9A"/>
            </a:solidFill>
            <a:prstDash val="solid"/>
            <a:round/>
            <a:headEnd type="none" w="med" len="med"/>
            <a:tailEnd type="none" w="med" len="me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a:solidFill>
                  <a:srgbClr val="295E7E"/>
                </a:solidFill>
                <a:latin typeface="Trebuchet MS" panose="020B0603020202020204" pitchFamily="34" charset="0"/>
                <a:ea typeface="Meiryo UI" panose="020B0604030504040204" pitchFamily="50" charset="-128"/>
              </a:rPr>
              <a:t>審査員が利用するための</a:t>
            </a:r>
            <a:r>
              <a:rPr lang="en-US" altLang="ja-JP" sz="1600">
                <a:solidFill>
                  <a:srgbClr val="295E7E"/>
                </a:solidFill>
                <a:latin typeface="Trebuchet MS" panose="020B0603020202020204" pitchFamily="34" charset="0"/>
                <a:ea typeface="Meiryo UI" panose="020B0604030504040204" pitchFamily="50" charset="-128"/>
              </a:rPr>
              <a:t>URL</a:t>
            </a:r>
            <a:r>
              <a:rPr lang="ja-JP" altLang="en-US" sz="1600">
                <a:solidFill>
                  <a:srgbClr val="295E7E"/>
                </a:solidFill>
                <a:latin typeface="Trebuchet MS" panose="020B0603020202020204" pitchFamily="34" charset="0"/>
                <a:ea typeface="Meiryo UI" panose="020B0604030504040204" pitchFamily="50" charset="-128"/>
              </a:rPr>
              <a:t>やログイン手順、アカウント情報の提供方法について記載ください。</a:t>
            </a:r>
            <a:endParaRPr kumimoji="1" lang="en-US" altLang="ja-JP" sz="1600" b="0" i="0" u="none" strike="noStrike" kern="1200" cap="none" spc="0" normalizeH="0" baseline="0" noProof="0">
              <a:ln>
                <a:noFill/>
              </a:ln>
              <a:solidFill>
                <a:srgbClr val="295E7E"/>
              </a:solidFill>
              <a:effectLst/>
              <a:uLnTx/>
              <a:uFillTx/>
              <a:latin typeface="Trebuchet MS" panose="020B0603020202020204" pitchFamily="34" charset="0"/>
              <a:ea typeface="Meiryo UI" panose="020B0604030504040204" pitchFamily="50" charset="-128"/>
            </a:endParaRPr>
          </a:p>
        </p:txBody>
      </p:sp>
      <p:sp>
        <p:nvSpPr>
          <p:cNvPr id="13" name="正方形/長方形 8">
            <a:extLst>
              <a:ext uri="{FF2B5EF4-FFF2-40B4-BE49-F238E27FC236}">
                <a16:creationId xmlns:a16="http://schemas.microsoft.com/office/drawing/2014/main" id="{BE4EB2BF-3B03-35C4-E39B-6504E560F305}"/>
              </a:ext>
            </a:extLst>
          </p:cNvPr>
          <p:cNvSpPr/>
          <p:nvPr/>
        </p:nvSpPr>
        <p:spPr>
          <a:xfrm>
            <a:off x="838200" y="2082611"/>
            <a:ext cx="1296000" cy="901776"/>
          </a:xfrm>
          <a:prstGeom prst="rect">
            <a:avLst/>
          </a:prstGeom>
          <a:solidFill>
            <a:schemeClr val="tx2">
              <a:lumMod val="75000"/>
              <a:lumOff val="25000"/>
            </a:schemeClr>
          </a:solidFill>
          <a:ln w="9525" cap="rnd" cmpd="sng" algn="ctr">
            <a:solidFill>
              <a:schemeClr val="tx2">
                <a:lumMod val="75000"/>
                <a:lumOff val="2500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 typeface="Trebuchet MS" panose="020B0603020202020204" pitchFamily="34" charset="0"/>
              <a:buChar char="​"/>
              <a:tabLst/>
              <a:defRPr/>
            </a:pPr>
            <a:r>
              <a:rPr kumimoji="1" lang="ja-JP" altLang="en-US" sz="1800" b="0" i="0" u="none" strike="noStrike" kern="1200" cap="none" spc="0" normalizeH="0" baseline="0" noProof="0">
                <a:ln>
                  <a:noFill/>
                </a:ln>
                <a:solidFill>
                  <a:srgbClr val="FFFFFF"/>
                </a:solidFill>
                <a:effectLst/>
                <a:uLnTx/>
                <a:uFillTx/>
                <a:latin typeface="Trebuchet MS" panose="020B0603020202020204" pitchFamily="34" charset="0"/>
                <a:ea typeface="Meiryo UI" panose="020B0604030504040204" pitchFamily="50" charset="-128"/>
                <a:cs typeface="+mn-cs"/>
              </a:rPr>
              <a:t>アクセス</a:t>
            </a:r>
            <a:endParaRPr kumimoji="1" lang="en-US" altLang="ja-JP" sz="1800" b="0" i="0" u="none" strike="noStrike" kern="1200" cap="none" spc="0" normalizeH="0" baseline="0" noProof="0">
              <a:ln>
                <a:noFill/>
              </a:ln>
              <a:solidFill>
                <a:srgbClr val="FFFFFF"/>
              </a:solidFill>
              <a:effectLst/>
              <a:uLnTx/>
              <a:uFillTx/>
              <a:latin typeface="Trebuchet MS" panose="020B0603020202020204" pitchFamily="34" charset="0"/>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 typeface="Trebuchet MS" panose="020B0603020202020204" pitchFamily="34" charset="0"/>
              <a:buChar char="​"/>
              <a:tabLst/>
              <a:defRPr/>
            </a:pPr>
            <a:r>
              <a:rPr kumimoji="1" lang="ja-JP" altLang="en-US">
                <a:solidFill>
                  <a:srgbClr val="FFFFFF"/>
                </a:solidFill>
                <a:latin typeface="Trebuchet MS" panose="020B0603020202020204" pitchFamily="34" charset="0"/>
                <a:ea typeface="Meiryo UI" panose="020B0604030504040204" pitchFamily="50" charset="-128"/>
              </a:rPr>
              <a:t>方法</a:t>
            </a:r>
            <a:endParaRPr kumimoji="1" lang="en-US" altLang="ja-JP" sz="1800" b="0" i="0" u="none" strike="noStrike" kern="1200" cap="none" spc="0" normalizeH="0" baseline="0" noProof="0">
              <a:ln>
                <a:noFill/>
              </a:ln>
              <a:solidFill>
                <a:srgbClr val="FFFFFF"/>
              </a:solidFill>
              <a:effectLst/>
              <a:uLnTx/>
              <a:uFillTx/>
              <a:latin typeface="Trebuchet MS" panose="020B0603020202020204" pitchFamily="34" charset="0"/>
              <a:ea typeface="Meiryo UI" panose="020B0604030504040204" pitchFamily="50" charset="-128"/>
              <a:cs typeface="+mn-cs"/>
            </a:endParaRPr>
          </a:p>
        </p:txBody>
      </p:sp>
      <p:sp>
        <p:nvSpPr>
          <p:cNvPr id="14" name="正方形/長方形 16">
            <a:extLst>
              <a:ext uri="{FF2B5EF4-FFF2-40B4-BE49-F238E27FC236}">
                <a16:creationId xmlns:a16="http://schemas.microsoft.com/office/drawing/2014/main" id="{BC745777-626B-05F9-BAB0-46B1DE86B2E0}"/>
              </a:ext>
            </a:extLst>
          </p:cNvPr>
          <p:cNvSpPr/>
          <p:nvPr/>
        </p:nvSpPr>
        <p:spPr>
          <a:xfrm>
            <a:off x="2294906" y="3110145"/>
            <a:ext cx="9169334" cy="3382730"/>
          </a:xfrm>
          <a:prstGeom prst="rect">
            <a:avLst/>
          </a:prstGeom>
          <a:noFill/>
          <a:ln w="9525" cap="rnd" cmpd="sng" algn="ctr">
            <a:solidFill>
              <a:srgbClr val="9A9A9A"/>
            </a:solidFill>
            <a:prstDash val="solid"/>
            <a:round/>
            <a:headEnd type="none" w="med" len="med"/>
            <a:tailEnd type="none" w="med" len="me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a:solidFill>
                  <a:srgbClr val="295E7E"/>
                </a:solidFill>
                <a:latin typeface="Meiryo UI" panose="020B0604030504040204" pitchFamily="50" charset="-128"/>
                <a:ea typeface="Meiryo UI" panose="020B0604030504040204" pitchFamily="50" charset="-128"/>
              </a:rPr>
              <a:t>ユーザーがどのような操作でプロトタイプを利用するか（基本操作フローや画面遷移）を簡潔に記載ください。</a:t>
            </a:r>
            <a:endParaRPr kumimoji="1" lang="en-US" altLang="ja-JP" sz="1600" b="0" i="0" u="none" strike="noStrike" kern="1200" cap="none" spc="0" normalizeH="0" baseline="0" noProof="0">
              <a:ln>
                <a:noFill/>
              </a:ln>
              <a:solidFill>
                <a:srgbClr val="295E7E"/>
              </a:solidFill>
              <a:effectLst/>
              <a:uLnTx/>
              <a:uFillTx/>
              <a:latin typeface="Meiryo UI" panose="020B0604030504040204" pitchFamily="50" charset="-128"/>
              <a:ea typeface="Meiryo UI" panose="020B0604030504040204" pitchFamily="50" charset="-128"/>
            </a:endParaRPr>
          </a:p>
        </p:txBody>
      </p:sp>
      <p:sp>
        <p:nvSpPr>
          <p:cNvPr id="15" name="正方形/長方形 8">
            <a:extLst>
              <a:ext uri="{FF2B5EF4-FFF2-40B4-BE49-F238E27FC236}">
                <a16:creationId xmlns:a16="http://schemas.microsoft.com/office/drawing/2014/main" id="{DCD9A37E-7818-1D4A-822F-328698739BE0}"/>
              </a:ext>
            </a:extLst>
          </p:cNvPr>
          <p:cNvSpPr/>
          <p:nvPr/>
        </p:nvSpPr>
        <p:spPr>
          <a:xfrm>
            <a:off x="838200" y="3110145"/>
            <a:ext cx="1296000" cy="3382730"/>
          </a:xfrm>
          <a:prstGeom prst="rect">
            <a:avLst/>
          </a:prstGeom>
          <a:solidFill>
            <a:schemeClr val="tx2">
              <a:lumMod val="75000"/>
              <a:lumOff val="25000"/>
            </a:schemeClr>
          </a:solidFill>
          <a:ln w="9525" cap="rnd" cmpd="sng" algn="ctr">
            <a:solidFill>
              <a:schemeClr val="tx2">
                <a:lumMod val="75000"/>
                <a:lumOff val="2500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 typeface="Trebuchet MS" panose="020B0603020202020204" pitchFamily="34" charset="0"/>
              <a:buChar char="​"/>
              <a:tabLst/>
              <a:defRPr/>
            </a:pPr>
            <a:r>
              <a:rPr kumimoji="1" lang="ja-JP" altLang="en-US" sz="1800" b="0" i="0" u="none" strike="noStrike" kern="1200" cap="none" spc="0" normalizeH="0" baseline="0" noProof="0">
                <a:ln>
                  <a:noFill/>
                </a:ln>
                <a:solidFill>
                  <a:srgbClr val="FFFFFF"/>
                </a:solidFill>
                <a:effectLst/>
                <a:uLnTx/>
                <a:uFillTx/>
                <a:latin typeface="Trebuchet MS" panose="020B0603020202020204" pitchFamily="34" charset="0"/>
                <a:ea typeface="Meiryo UI" panose="020B0604030504040204" pitchFamily="50" charset="-128"/>
                <a:cs typeface="+mn-cs"/>
              </a:rPr>
              <a:t>操作方法</a:t>
            </a:r>
            <a:endParaRPr kumimoji="1" lang="en-US" altLang="ja-JP" sz="1800" b="0" i="0" u="none" strike="noStrike" kern="1200" cap="none" spc="0" normalizeH="0" baseline="0" noProof="0">
              <a:ln>
                <a:noFill/>
              </a:ln>
              <a:solidFill>
                <a:srgbClr val="FFFFFF"/>
              </a:solidFill>
              <a:effectLst/>
              <a:uLnTx/>
              <a:uFillTx/>
              <a:latin typeface="Trebuchet MS" panose="020B0603020202020204" pitchFamily="34" charset="0"/>
              <a:ea typeface="Meiryo UI" panose="020B0604030504040204" pitchFamily="50" charset="-128"/>
              <a:cs typeface="+mn-cs"/>
            </a:endParaRPr>
          </a:p>
        </p:txBody>
      </p:sp>
      <p:sp>
        <p:nvSpPr>
          <p:cNvPr id="4" name="Oval 20">
            <a:extLst>
              <a:ext uri="{FF2B5EF4-FFF2-40B4-BE49-F238E27FC236}">
                <a16:creationId xmlns:a16="http://schemas.microsoft.com/office/drawing/2014/main" id="{717524A8-9FED-4331-2631-49802EB8F477}"/>
              </a:ext>
            </a:extLst>
          </p:cNvPr>
          <p:cNvSpPr>
            <a:spLocks noChangeAspect="1" noChangeArrowheads="1"/>
          </p:cNvSpPr>
          <p:nvPr/>
        </p:nvSpPr>
        <p:spPr bwMode="auto">
          <a:xfrm>
            <a:off x="531290" y="472522"/>
            <a:ext cx="306910" cy="306910"/>
          </a:xfrm>
          <a:prstGeom prst="ellipse">
            <a:avLst/>
          </a:prstGeom>
          <a:solidFill>
            <a:schemeClr val="tx2"/>
          </a:solidFill>
          <a:ln>
            <a:noFill/>
          </a:ln>
        </p:spPr>
        <p:txBody>
          <a:bodyPr vert="horz" wrap="square" lIns="0" tIns="0" rIns="0" bIns="0" numCol="1" anchor="ctr" anchorCtr="0" compatLnSpc="1">
            <a:prstTxWarp prst="textNoShape">
              <a:avLst/>
            </a:prstTxWarp>
          </a:bodyPr>
          <a:lstStyle/>
          <a:p>
            <a:pPr algn="ctr"/>
            <a:r>
              <a:rPr lang="en-US" sz="1200">
                <a:solidFill>
                  <a:schemeClr val="bg1"/>
                </a:solidFill>
                <a:latin typeface="Trebuchet MS" panose="020B0603020202020204" pitchFamily="34" charset="0"/>
              </a:rPr>
              <a:t>E</a:t>
            </a:r>
          </a:p>
        </p:txBody>
      </p:sp>
    </p:spTree>
    <p:extLst>
      <p:ext uri="{BB962C8B-B14F-4D97-AF65-F5344CB8AC3E}">
        <p14:creationId xmlns:p14="http://schemas.microsoft.com/office/powerpoint/2010/main" val="529579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AC6E1A-E06C-5404-D51E-95A4C2C207B0}"/>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6ED07DC6-1054-D019-5AAD-A1A8B68C8724}"/>
              </a:ext>
            </a:extLst>
          </p:cNvPr>
          <p:cNvGraphicFramePr>
            <a:graphicFrameLocks noChangeAspect="1"/>
          </p:cNvGraphicFramePr>
          <p:nvPr>
            <p:custDataLst>
              <p:tags r:id="rId1"/>
            </p:custDataLst>
            <p:extLst>
              <p:ext uri="{D42A27DB-BD31-4B8C-83A1-F6EECF244321}">
                <p14:modId xmlns:p14="http://schemas.microsoft.com/office/powerpoint/2010/main" val="18661657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4" name="think-cell data - do not delete" hidden="1">
                        <a:extLst>
                          <a:ext uri="{FF2B5EF4-FFF2-40B4-BE49-F238E27FC236}">
                            <a16:creationId xmlns:a16="http://schemas.microsoft.com/office/drawing/2014/main" id="{6ED07DC6-1054-D019-5AAD-A1A8B68C872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17EA4813-8C1B-B4D9-3F82-6439DB0EF3DC}"/>
              </a:ext>
            </a:extLst>
          </p:cNvPr>
          <p:cNvSpPr>
            <a:spLocks noGrp="1"/>
          </p:cNvSpPr>
          <p:nvPr>
            <p:ph type="ctrTitle"/>
          </p:nvPr>
        </p:nvSpPr>
        <p:spPr>
          <a:xfrm>
            <a:off x="1524000" y="3055051"/>
            <a:ext cx="9144000" cy="747897"/>
          </a:xfrm>
        </p:spPr>
        <p:txBody>
          <a:bodyPr vert="horz" anchor="ctr"/>
          <a:lstStyle/>
          <a:p>
            <a:r>
              <a:rPr kumimoji="1" lang="ja-JP" altLang="en-US" sz="5400" b="0" i="0" u="none" strike="noStrike" kern="1200" cap="none" spc="0" normalizeH="0" baseline="0" noProof="0">
                <a:ln>
                  <a:noFill/>
                </a:ln>
                <a:solidFill>
                  <a:srgbClr val="37373A"/>
                </a:solidFill>
                <a:effectLst/>
                <a:uLnTx/>
                <a:uFillTx/>
                <a:latin typeface="Trebuchet MS" panose="020B0603020202020204" pitchFamily="34" charset="0"/>
                <a:ea typeface="Meiryo UI" panose="020B0604030504040204" pitchFamily="50" charset="-128"/>
                <a:cs typeface="+mn-cs"/>
              </a:rPr>
              <a:t>パート</a:t>
            </a:r>
            <a:r>
              <a:rPr kumimoji="1" lang="en-US" altLang="ja-JP" sz="5400" b="0" i="0" u="none" strike="noStrike" kern="1200" cap="none" spc="0" normalizeH="0" baseline="0" noProof="0">
                <a:ln>
                  <a:noFill/>
                </a:ln>
                <a:solidFill>
                  <a:srgbClr val="37373A"/>
                </a:solidFill>
                <a:effectLst/>
                <a:uLnTx/>
                <a:uFillTx/>
                <a:latin typeface="Trebuchet MS" panose="020B0603020202020204" pitchFamily="34" charset="0"/>
                <a:ea typeface="Meiryo UI" panose="020B0604030504040204" pitchFamily="50" charset="-128"/>
                <a:cs typeface="+mn-cs"/>
              </a:rPr>
              <a:t>A: </a:t>
            </a:r>
            <a:r>
              <a:rPr kumimoji="1" lang="ja-JP" altLang="en-US" sz="5400" b="0" i="0" u="none" strike="noStrike" kern="1200" cap="none" spc="0" normalizeH="0" baseline="0" noProof="0">
                <a:ln>
                  <a:noFill/>
                </a:ln>
                <a:solidFill>
                  <a:srgbClr val="37373A"/>
                </a:solidFill>
                <a:effectLst/>
                <a:uLnTx/>
                <a:uFillTx/>
                <a:latin typeface="Trebuchet MS" panose="020B0603020202020204" pitchFamily="34" charset="0"/>
                <a:ea typeface="Meiryo UI" panose="020B0604030504040204" pitchFamily="50" charset="-128"/>
                <a:cs typeface="+mn-cs"/>
              </a:rPr>
              <a:t>提案書</a:t>
            </a:r>
            <a:r>
              <a:rPr kumimoji="1" lang="ja-JP" altLang="en-US" sz="5400" b="0" i="0" u="none" strike="noStrike" kern="1200" cap="none" spc="0" normalizeH="0" baseline="0" noProof="0">
                <a:ln>
                  <a:noFill/>
                </a:ln>
                <a:solidFill>
                  <a:srgbClr val="37373A"/>
                </a:solidFill>
                <a:uLnTx/>
                <a:uFillTx/>
                <a:latin typeface="Trebuchet MS" panose="020B0603020202020204" pitchFamily="34" charset="0"/>
                <a:cs typeface="+mn-cs"/>
              </a:rPr>
              <a:t>サマリ</a:t>
            </a:r>
            <a:endParaRPr lang="en-US">
              <a:solidFill>
                <a:srgbClr val="37373A"/>
              </a:solidFill>
            </a:endParaRPr>
          </a:p>
        </p:txBody>
      </p:sp>
    </p:spTree>
    <p:extLst>
      <p:ext uri="{BB962C8B-B14F-4D97-AF65-F5344CB8AC3E}">
        <p14:creationId xmlns:p14="http://schemas.microsoft.com/office/powerpoint/2010/main" val="680678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オブジェクト 3" hidden="1">
            <a:extLst>
              <a:ext uri="{FF2B5EF4-FFF2-40B4-BE49-F238E27FC236}">
                <a16:creationId xmlns:a16="http://schemas.microsoft.com/office/drawing/2014/main" id="{9C14B5E5-EF6F-E60E-F55C-C5D387FF94AF}"/>
              </a:ext>
            </a:extLst>
          </p:cNvPr>
          <p:cNvGraphicFramePr>
            <a:graphicFrameLocks noChangeAspect="1"/>
          </p:cNvGraphicFramePr>
          <p:nvPr>
            <p:custDataLst>
              <p:tags r:id="rId1"/>
            </p:custDataLst>
            <p:extLst>
              <p:ext uri="{D42A27DB-BD31-4B8C-83A1-F6EECF244321}">
                <p14:modId xmlns:p14="http://schemas.microsoft.com/office/powerpoint/2010/main" val="2213067651"/>
              </p:ext>
            </p:extLst>
          </p:nvPr>
        </p:nvGraphicFramePr>
        <p:xfrm>
          <a:off x="1590"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4" name="オブジェクト 3" hidden="1">
                        <a:extLst>
                          <a:ext uri="{FF2B5EF4-FFF2-40B4-BE49-F238E27FC236}">
                            <a16:creationId xmlns:a16="http://schemas.microsoft.com/office/drawing/2014/main" id="{9C14B5E5-EF6F-E60E-F55C-C5D387FF94AF}"/>
                          </a:ext>
                        </a:extLst>
                      </p:cNvPr>
                      <p:cNvPicPr/>
                      <p:nvPr/>
                    </p:nvPicPr>
                    <p:blipFill>
                      <a:blip r:embed="rId5"/>
                      <a:stretch>
                        <a:fillRect/>
                      </a:stretch>
                    </p:blipFill>
                    <p:spPr>
                      <a:xfrm>
                        <a:off x="1590" y="1588"/>
                        <a:ext cx="1227" cy="1588"/>
                      </a:xfrm>
                      <a:prstGeom prst="rect">
                        <a:avLst/>
                      </a:prstGeom>
                    </p:spPr>
                  </p:pic>
                </p:oleObj>
              </mc:Fallback>
            </mc:AlternateContent>
          </a:graphicData>
        </a:graphic>
      </p:graphicFrame>
      <p:sp>
        <p:nvSpPr>
          <p:cNvPr id="3148" name="タイトル 1">
            <a:extLst>
              <a:ext uri="{FF2B5EF4-FFF2-40B4-BE49-F238E27FC236}">
                <a16:creationId xmlns:a16="http://schemas.microsoft.com/office/drawing/2014/main" id="{AE146FAE-A73C-3D42-463F-90A01DCDBE6A}"/>
              </a:ext>
            </a:extLst>
          </p:cNvPr>
          <p:cNvSpPr txBox="1">
            <a:spLocks/>
          </p:cNvSpPr>
          <p:nvPr/>
        </p:nvSpPr>
        <p:spPr>
          <a:xfrm>
            <a:off x="838200" y="365125"/>
            <a:ext cx="10515600" cy="132556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1" lang="ja-JP" altLang="en-US" sz="3200">
                <a:solidFill>
                  <a:srgbClr val="0E2841"/>
                </a:solidFill>
                <a:latin typeface="Trebuchet MS" panose="020B0603020202020204" pitchFamily="34" charset="0"/>
                <a:ea typeface="Meiryo UI" panose="020B0604030504040204" pitchFamily="50" charset="-128"/>
              </a:rPr>
              <a:t>本事業の提案内容（</a:t>
            </a:r>
            <a:r>
              <a:rPr kumimoji="1" lang="en-US" altLang="ja-JP" sz="3200" err="1">
                <a:solidFill>
                  <a:srgbClr val="0E2841"/>
                </a:solidFill>
                <a:latin typeface="Trebuchet MS" panose="020B0603020202020204" pitchFamily="34" charset="0"/>
                <a:ea typeface="Meiryo UI" panose="020B0604030504040204" pitchFamily="50" charset="-128"/>
              </a:rPr>
              <a:t>XXXXX</a:t>
            </a:r>
            <a:r>
              <a:rPr kumimoji="1" lang="ja-JP" altLang="en-US" sz="3200">
                <a:solidFill>
                  <a:srgbClr val="0E2841"/>
                </a:solidFill>
                <a:latin typeface="Trebuchet MS" panose="020B0603020202020204" pitchFamily="34" charset="0"/>
                <a:ea typeface="Meiryo UI" panose="020B0604030504040204" pitchFamily="50" charset="-128"/>
              </a:rPr>
              <a:t>社）</a:t>
            </a:r>
            <a:endParaRPr kumimoji="1" lang="en-US" sz="3200">
              <a:solidFill>
                <a:srgbClr val="0E2841"/>
              </a:solidFill>
              <a:latin typeface="Trebuchet MS" panose="020B0603020202020204" pitchFamily="34" charset="0"/>
              <a:ea typeface="Meiryo UI" panose="020B0604030504040204" pitchFamily="50" charset="-128"/>
            </a:endParaRPr>
          </a:p>
        </p:txBody>
      </p:sp>
      <p:sp>
        <p:nvSpPr>
          <p:cNvPr id="3150" name="Rectangle 3149">
            <a:extLst>
              <a:ext uri="{FF2B5EF4-FFF2-40B4-BE49-F238E27FC236}">
                <a16:creationId xmlns:a16="http://schemas.microsoft.com/office/drawing/2014/main" id="{C3813BC7-03C7-ED8C-8212-F0138CA8F2C7}"/>
              </a:ext>
            </a:extLst>
          </p:cNvPr>
          <p:cNvSpPr/>
          <p:nvPr/>
        </p:nvSpPr>
        <p:spPr>
          <a:xfrm>
            <a:off x="149859" y="53208"/>
            <a:ext cx="6180602" cy="311917"/>
          </a:xfrm>
          <a:prstGeom prst="rect">
            <a:avLst/>
          </a:prstGeom>
          <a:noFill/>
          <a:ln w="19050" cap="flat" cmpd="sng" algn="ctr">
            <a:solidFill>
              <a:srgbClr val="E71C57"/>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rtlCol="0" anchor="ctr"/>
          <a:lstStyle/>
          <a:p>
            <a:pPr marL="324000" marR="0" lvl="1" indent="-216000" defTabSz="914400" eaLnBrk="1" fontAlgn="auto" latinLnBrk="0" hangingPunct="1">
              <a:lnSpc>
                <a:spcPct val="100000"/>
              </a:lnSpc>
              <a:spcBef>
                <a:spcPts val="0"/>
              </a:spcBef>
              <a:spcAft>
                <a:spcPts val="0"/>
              </a:spcAft>
              <a:buClr>
                <a:srgbClr val="0E2841"/>
              </a:buClr>
              <a:buSzTx/>
              <a:buFont typeface="Trebuchet MS" panose="020B0603020202020204" pitchFamily="34" charset="0"/>
              <a:buChar char="•"/>
              <a:tabLst/>
              <a:defRPr/>
            </a:pPr>
            <a:r>
              <a:rPr kumimoji="1" lang="ja-JP" altLang="en-US" sz="1400" b="0" i="0" u="none" strike="noStrike" kern="0" cap="none" spc="0" normalizeH="0" baseline="0" noProof="0">
                <a:ln>
                  <a:noFill/>
                </a:ln>
                <a:solidFill>
                  <a:srgbClr val="E71C57"/>
                </a:solidFill>
                <a:effectLst/>
                <a:uLnTx/>
                <a:uFillTx/>
                <a:latin typeface="Aptos" panose="02110004020202020204"/>
                <a:ea typeface="Meiryo UI" panose="020B0604030504040204" pitchFamily="50" charset="-128"/>
                <a:cs typeface="+mn-cs"/>
              </a:rPr>
              <a:t>本頁は対外公開されることを念頭に内容をご記載ください</a:t>
            </a:r>
            <a:endParaRPr kumimoji="1" lang="en-US" altLang="ja-JP" sz="1400" b="0" i="0" u="none" strike="noStrike" kern="0" cap="none" spc="0" normalizeH="0" baseline="0" noProof="0">
              <a:ln>
                <a:noFill/>
              </a:ln>
              <a:solidFill>
                <a:srgbClr val="E71C57"/>
              </a:solidFill>
              <a:effectLst/>
              <a:uLnTx/>
              <a:uFillTx/>
              <a:latin typeface="Aptos" panose="02110004020202020204"/>
              <a:ea typeface="Meiryo UI" panose="020B0604030504040204" pitchFamily="50" charset="-128"/>
              <a:cs typeface="+mn-cs"/>
            </a:endParaRPr>
          </a:p>
        </p:txBody>
      </p:sp>
      <p:sp>
        <p:nvSpPr>
          <p:cNvPr id="3151" name="正方形/長方形 8">
            <a:extLst>
              <a:ext uri="{FF2B5EF4-FFF2-40B4-BE49-F238E27FC236}">
                <a16:creationId xmlns:a16="http://schemas.microsoft.com/office/drawing/2014/main" id="{EBA38E67-D38E-2E1D-27B9-4C3DEB93CF44}"/>
              </a:ext>
            </a:extLst>
          </p:cNvPr>
          <p:cNvSpPr/>
          <p:nvPr/>
        </p:nvSpPr>
        <p:spPr>
          <a:xfrm>
            <a:off x="838200" y="997415"/>
            <a:ext cx="1296000" cy="922034"/>
          </a:xfrm>
          <a:prstGeom prst="rect">
            <a:avLst/>
          </a:prstGeom>
          <a:solidFill>
            <a:srgbClr val="0E2841">
              <a:lumMod val="75000"/>
              <a:lumOff val="25000"/>
            </a:srgbClr>
          </a:solidFill>
          <a:ln w="9525" cap="rnd" cmpd="sng" algn="ctr">
            <a:solidFill>
              <a:srgbClr val="0E2841">
                <a:lumMod val="75000"/>
                <a:lumOff val="25000"/>
              </a:srgb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 typeface="Trebuchet MS" panose="020B0603020202020204" pitchFamily="34" charset="0"/>
              <a:buChar char="​"/>
              <a:tabLst/>
              <a:defRPr/>
            </a:pPr>
            <a:r>
              <a:rPr kumimoji="1" lang="ja-JP" altLang="en-US" sz="1800" b="0" i="0" u="none" strike="noStrike" kern="0" cap="none" spc="0" normalizeH="0" baseline="0" noProof="0">
                <a:ln>
                  <a:noFill/>
                </a:ln>
                <a:solidFill>
                  <a:srgbClr val="FFFFFF"/>
                </a:solidFill>
                <a:effectLst/>
                <a:uLnTx/>
                <a:uFillTx/>
                <a:latin typeface="Aptos" panose="02110004020202020204"/>
                <a:ea typeface="Meiryo UI" panose="020B0604030504040204" pitchFamily="50" charset="-128"/>
                <a:cs typeface="+mn-cs"/>
              </a:rPr>
              <a:t>会社概要</a:t>
            </a:r>
          </a:p>
        </p:txBody>
      </p:sp>
      <p:sp>
        <p:nvSpPr>
          <p:cNvPr id="3152" name="正方形/長方形 14">
            <a:extLst>
              <a:ext uri="{FF2B5EF4-FFF2-40B4-BE49-F238E27FC236}">
                <a16:creationId xmlns:a16="http://schemas.microsoft.com/office/drawing/2014/main" id="{40605402-DBE8-6081-8EE3-83CEED69AA54}"/>
              </a:ext>
            </a:extLst>
          </p:cNvPr>
          <p:cNvSpPr/>
          <p:nvPr/>
        </p:nvSpPr>
        <p:spPr>
          <a:xfrm>
            <a:off x="2293815" y="997415"/>
            <a:ext cx="9170426" cy="922033"/>
          </a:xfrm>
          <a:prstGeom prst="rect">
            <a:avLst/>
          </a:prstGeom>
          <a:noFill/>
          <a:ln w="9525" cap="rnd" cmpd="sng" algn="ctr">
            <a:solidFill>
              <a:srgbClr val="9A9A9A"/>
            </a:solid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srgbClr val="295E7E"/>
                </a:solidFill>
                <a:effectLst/>
                <a:uLnTx/>
                <a:uFillTx/>
                <a:latin typeface="Meiryo UI" panose="020B0604030504040204" pitchFamily="50" charset="-128"/>
                <a:ea typeface="Meiryo UI" panose="020B0604030504040204" pitchFamily="50" charset="-128"/>
                <a:cs typeface="+mn-cs"/>
              </a:rPr>
              <a:t>自社の事業概要や強み等について記載ください。</a:t>
            </a:r>
            <a:endParaRPr kumimoji="1" lang="en-US" altLang="ja-JP" sz="1600" b="0" i="0" u="none" strike="noStrike" kern="0" cap="none" spc="0" normalizeH="0" baseline="0" noProof="0">
              <a:ln>
                <a:noFill/>
              </a:ln>
              <a:solidFill>
                <a:srgbClr val="295E7E"/>
              </a:solidFill>
              <a:effectLst/>
              <a:uLnTx/>
              <a:uFillTx/>
              <a:latin typeface="Aptos" panose="02110004020202020204"/>
              <a:ea typeface="Meiryo UI" panose="020B0604030504040204" pitchFamily="50" charset="-128"/>
              <a:cs typeface="+mn-cs"/>
            </a:endParaRPr>
          </a:p>
        </p:txBody>
      </p:sp>
      <p:grpSp>
        <p:nvGrpSpPr>
          <p:cNvPr id="3153" name="グループ化 4">
            <a:extLst>
              <a:ext uri="{FF2B5EF4-FFF2-40B4-BE49-F238E27FC236}">
                <a16:creationId xmlns:a16="http://schemas.microsoft.com/office/drawing/2014/main" id="{1D353334-9BE4-1A10-BA7E-F7B816467912}"/>
              </a:ext>
            </a:extLst>
          </p:cNvPr>
          <p:cNvGrpSpPr/>
          <p:nvPr/>
        </p:nvGrpSpPr>
        <p:grpSpPr>
          <a:xfrm>
            <a:off x="4544840" y="2114382"/>
            <a:ext cx="6919401" cy="336349"/>
            <a:chOff x="653442" y="1983554"/>
            <a:chExt cx="3469984" cy="336349"/>
          </a:xfrm>
        </p:grpSpPr>
        <p:sp>
          <p:nvSpPr>
            <p:cNvPr id="3154" name="ee4pHeader2">
              <a:extLst>
                <a:ext uri="{FF2B5EF4-FFF2-40B4-BE49-F238E27FC236}">
                  <a16:creationId xmlns:a16="http://schemas.microsoft.com/office/drawing/2014/main" id="{FFD92DE3-D1F1-20C3-EBAB-78474D2AC2E8}"/>
                </a:ext>
              </a:extLst>
            </p:cNvPr>
            <p:cNvSpPr txBox="1"/>
            <p:nvPr/>
          </p:nvSpPr>
          <p:spPr>
            <a:xfrm>
              <a:off x="653442" y="1983554"/>
              <a:ext cx="3151498" cy="307777"/>
            </a:xfrm>
            <a:prstGeom prst="rect">
              <a:avLst/>
            </a:prstGeom>
          </p:spPr>
          <p:txBody>
            <a:bodyPr vert="horz" wrap="square" lIns="0" tIns="0" rIns="0" bIns="0" rtlCol="0" anchor="b"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a:ln>
                    <a:noFill/>
                  </a:ln>
                  <a:solidFill>
                    <a:srgbClr val="0E2841"/>
                  </a:solidFill>
                  <a:effectLst/>
                  <a:uLnTx/>
                  <a:uFillTx/>
                  <a:ea typeface="Meiryo UI" panose="020B0604030504040204" pitchFamily="50" charset="-128"/>
                  <a:cs typeface="Meiryo UI" panose="020B0604030504040204" pitchFamily="34" charset="-128"/>
                  <a:sym typeface="Meiryo UI" panose="020B0604030504040204" pitchFamily="50" charset="-128"/>
                </a:rPr>
                <a:t>アプリケーション内容</a:t>
              </a:r>
            </a:p>
          </p:txBody>
        </p:sp>
        <p:cxnSp>
          <p:nvCxnSpPr>
            <p:cNvPr id="3155" name="Straight Connector 34">
              <a:extLst>
                <a:ext uri="{FF2B5EF4-FFF2-40B4-BE49-F238E27FC236}">
                  <a16:creationId xmlns:a16="http://schemas.microsoft.com/office/drawing/2014/main" id="{AF134463-3D18-1511-430A-9CADF83AF345}"/>
                </a:ext>
              </a:extLst>
            </p:cNvPr>
            <p:cNvCxnSpPr>
              <a:cxnSpLocks/>
            </p:cNvCxnSpPr>
            <p:nvPr/>
          </p:nvCxnSpPr>
          <p:spPr>
            <a:xfrm>
              <a:off x="653442" y="2319903"/>
              <a:ext cx="3469984" cy="0"/>
            </a:xfrm>
            <a:prstGeom prst="line">
              <a:avLst/>
            </a:prstGeom>
            <a:noFill/>
            <a:ln w="9525" cap="flat" cmpd="sng" algn="ctr">
              <a:solidFill>
                <a:srgbClr val="9A9A9A"/>
              </a:solidFill>
              <a:prstDash val="solid"/>
              <a:round/>
              <a:headEnd type="none" w="med" len="med"/>
              <a:tailEnd type="none" w="med" len="med"/>
            </a:ln>
            <a:effectLst/>
          </p:spPr>
        </p:cxnSp>
      </p:grpSp>
      <p:grpSp>
        <p:nvGrpSpPr>
          <p:cNvPr id="3156" name="グループ化 4">
            <a:extLst>
              <a:ext uri="{FF2B5EF4-FFF2-40B4-BE49-F238E27FC236}">
                <a16:creationId xmlns:a16="http://schemas.microsoft.com/office/drawing/2014/main" id="{7269B336-4CEF-9A92-D38F-6A2A936BD921}"/>
              </a:ext>
            </a:extLst>
          </p:cNvPr>
          <p:cNvGrpSpPr/>
          <p:nvPr/>
        </p:nvGrpSpPr>
        <p:grpSpPr>
          <a:xfrm>
            <a:off x="4544840" y="2484894"/>
            <a:ext cx="3315747" cy="336349"/>
            <a:chOff x="653442" y="1983554"/>
            <a:chExt cx="3469984" cy="336349"/>
          </a:xfrm>
        </p:grpSpPr>
        <p:sp>
          <p:nvSpPr>
            <p:cNvPr id="3157" name="ee4pHeader2">
              <a:extLst>
                <a:ext uri="{FF2B5EF4-FFF2-40B4-BE49-F238E27FC236}">
                  <a16:creationId xmlns:a16="http://schemas.microsoft.com/office/drawing/2014/main" id="{FE977877-0D5D-B5D6-484A-288703422B4E}"/>
                </a:ext>
              </a:extLst>
            </p:cNvPr>
            <p:cNvSpPr txBox="1"/>
            <p:nvPr/>
          </p:nvSpPr>
          <p:spPr>
            <a:xfrm>
              <a:off x="653442" y="1983554"/>
              <a:ext cx="3151498" cy="307777"/>
            </a:xfrm>
            <a:prstGeom prst="rect">
              <a:avLst/>
            </a:prstGeom>
          </p:spPr>
          <p:txBody>
            <a:bodyPr vert="horz" wrap="square" lIns="0" tIns="0" rIns="0" bIns="0" rtlCol="0" anchor="b"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a:ln>
                    <a:noFill/>
                  </a:ln>
                  <a:solidFill>
                    <a:srgbClr val="0E2841"/>
                  </a:solidFill>
                  <a:effectLst/>
                  <a:uLnTx/>
                  <a:uFillTx/>
                  <a:ea typeface="Meiryo UI" panose="020B0604030504040204" pitchFamily="50" charset="-128"/>
                  <a:cs typeface="Meiryo UI" panose="020B0604030504040204" pitchFamily="34" charset="-128"/>
                  <a:sym typeface="Meiryo UI" panose="020B0604030504040204" pitchFamily="50" charset="-128"/>
                </a:rPr>
                <a:t>アプリケーションの概要</a:t>
              </a:r>
            </a:p>
          </p:txBody>
        </p:sp>
        <p:cxnSp>
          <p:nvCxnSpPr>
            <p:cNvPr id="3158" name="Straight Connector 34">
              <a:extLst>
                <a:ext uri="{FF2B5EF4-FFF2-40B4-BE49-F238E27FC236}">
                  <a16:creationId xmlns:a16="http://schemas.microsoft.com/office/drawing/2014/main" id="{8C94FFCA-1CAA-6EAF-00C3-7E9C343EE456}"/>
                </a:ext>
              </a:extLst>
            </p:cNvPr>
            <p:cNvCxnSpPr>
              <a:cxnSpLocks/>
            </p:cNvCxnSpPr>
            <p:nvPr/>
          </p:nvCxnSpPr>
          <p:spPr>
            <a:xfrm>
              <a:off x="653442" y="2319903"/>
              <a:ext cx="3469984" cy="0"/>
            </a:xfrm>
            <a:prstGeom prst="line">
              <a:avLst/>
            </a:prstGeom>
            <a:noFill/>
            <a:ln w="9525" cap="flat" cmpd="sng" algn="ctr">
              <a:solidFill>
                <a:srgbClr val="9A9A9A"/>
              </a:solidFill>
              <a:prstDash val="solid"/>
              <a:round/>
              <a:headEnd type="none" w="med" len="med"/>
              <a:tailEnd type="none" w="med" len="med"/>
            </a:ln>
            <a:effectLst/>
          </p:spPr>
        </p:cxnSp>
      </p:grpSp>
      <p:grpSp>
        <p:nvGrpSpPr>
          <p:cNvPr id="3159" name="グループ化 4">
            <a:extLst>
              <a:ext uri="{FF2B5EF4-FFF2-40B4-BE49-F238E27FC236}">
                <a16:creationId xmlns:a16="http://schemas.microsoft.com/office/drawing/2014/main" id="{04F9F911-A7B7-3A08-C0FC-EA533461CF0B}"/>
              </a:ext>
            </a:extLst>
          </p:cNvPr>
          <p:cNvGrpSpPr/>
          <p:nvPr/>
        </p:nvGrpSpPr>
        <p:grpSpPr>
          <a:xfrm>
            <a:off x="8148494" y="2484894"/>
            <a:ext cx="3315747" cy="336349"/>
            <a:chOff x="653442" y="1983554"/>
            <a:chExt cx="3469984" cy="336349"/>
          </a:xfrm>
        </p:grpSpPr>
        <p:sp>
          <p:nvSpPr>
            <p:cNvPr id="3160" name="ee4pHeader2">
              <a:extLst>
                <a:ext uri="{FF2B5EF4-FFF2-40B4-BE49-F238E27FC236}">
                  <a16:creationId xmlns:a16="http://schemas.microsoft.com/office/drawing/2014/main" id="{C603744F-7EC0-61D8-44F7-EF3B60949486}"/>
                </a:ext>
              </a:extLst>
            </p:cNvPr>
            <p:cNvSpPr txBox="1"/>
            <p:nvPr/>
          </p:nvSpPr>
          <p:spPr>
            <a:xfrm>
              <a:off x="653442" y="1983554"/>
              <a:ext cx="3151498" cy="307777"/>
            </a:xfrm>
            <a:prstGeom prst="rect">
              <a:avLst/>
            </a:prstGeom>
          </p:spPr>
          <p:txBody>
            <a:bodyPr vert="horz" wrap="square" lIns="0" tIns="0" rIns="0" bIns="0" rtlCol="0" anchor="b"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a:ln>
                    <a:noFill/>
                  </a:ln>
                  <a:solidFill>
                    <a:srgbClr val="0E2841"/>
                  </a:solidFill>
                  <a:effectLst/>
                  <a:uLnTx/>
                  <a:uFillTx/>
                  <a:ea typeface="Meiryo UI" panose="020B0604030504040204" pitchFamily="50" charset="-128"/>
                  <a:cs typeface="Meiryo UI" panose="020B0604030504040204" pitchFamily="34" charset="-128"/>
                  <a:sym typeface="Meiryo UI" panose="020B0604030504040204" pitchFamily="50" charset="-128"/>
                </a:rPr>
                <a:t>モデル概要</a:t>
              </a:r>
            </a:p>
          </p:txBody>
        </p:sp>
        <p:cxnSp>
          <p:nvCxnSpPr>
            <p:cNvPr id="3161" name="Straight Connector 34">
              <a:extLst>
                <a:ext uri="{FF2B5EF4-FFF2-40B4-BE49-F238E27FC236}">
                  <a16:creationId xmlns:a16="http://schemas.microsoft.com/office/drawing/2014/main" id="{E3479EBB-93F3-A4B1-D1D6-A50C300DFDB7}"/>
                </a:ext>
              </a:extLst>
            </p:cNvPr>
            <p:cNvCxnSpPr>
              <a:cxnSpLocks/>
            </p:cNvCxnSpPr>
            <p:nvPr/>
          </p:nvCxnSpPr>
          <p:spPr>
            <a:xfrm>
              <a:off x="653442" y="2319903"/>
              <a:ext cx="3469984" cy="0"/>
            </a:xfrm>
            <a:prstGeom prst="line">
              <a:avLst/>
            </a:prstGeom>
            <a:noFill/>
            <a:ln w="9525" cap="flat" cmpd="sng" algn="ctr">
              <a:solidFill>
                <a:srgbClr val="9A9A9A"/>
              </a:solidFill>
              <a:prstDash val="solid"/>
              <a:round/>
              <a:headEnd type="none" w="med" len="med"/>
              <a:tailEnd type="none" w="med" len="med"/>
            </a:ln>
            <a:effectLst/>
          </p:spPr>
        </p:cxnSp>
      </p:grpSp>
      <p:sp>
        <p:nvSpPr>
          <p:cNvPr id="3162" name="正方形/長方形 14">
            <a:extLst>
              <a:ext uri="{FF2B5EF4-FFF2-40B4-BE49-F238E27FC236}">
                <a16:creationId xmlns:a16="http://schemas.microsoft.com/office/drawing/2014/main" id="{CFB5158D-DF01-0ECE-DA5B-65F5B3F958DF}"/>
              </a:ext>
            </a:extLst>
          </p:cNvPr>
          <p:cNvSpPr/>
          <p:nvPr/>
        </p:nvSpPr>
        <p:spPr>
          <a:xfrm>
            <a:off x="4544840" y="2921328"/>
            <a:ext cx="3315747" cy="3571542"/>
          </a:xfrm>
          <a:prstGeom prst="rect">
            <a:avLst/>
          </a:prstGeom>
          <a:noFill/>
          <a:ln w="9525" cap="rnd" cmpd="sng" algn="ctr">
            <a:solidFill>
              <a:srgbClr val="9A9A9A"/>
            </a:solid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srgbClr val="295E7E"/>
                </a:solidFill>
                <a:effectLst/>
                <a:uLnTx/>
                <a:uFillTx/>
                <a:latin typeface="Aptos" panose="02110004020202020204"/>
                <a:ea typeface="Meiryo UI" panose="020B0604030504040204" pitchFamily="50" charset="-128"/>
                <a:cs typeface="Meiryo UI" panose="020B0604030504040204" pitchFamily="34" charset="-128"/>
                <a:sym typeface="Meiryo UI" panose="020B0604030504040204" pitchFamily="50" charset="-128"/>
              </a:rPr>
              <a:t>アプリの概要を記載ください。なかでもアプリケーションの全体構成に強みがある場合</a:t>
            </a:r>
            <a:r>
              <a:rPr kumimoji="0" lang="ja-JP" altLang="en-US" sz="1600" b="0" i="0" u="none" strike="noStrike" kern="0" cap="none" spc="0" normalizeH="0" baseline="0" noProof="0">
                <a:ln>
                  <a:noFill/>
                </a:ln>
                <a:solidFill>
                  <a:srgbClr val="295E7E"/>
                </a:solidFill>
                <a:effectLst/>
                <a:uLnTx/>
                <a:uFillTx/>
                <a:latin typeface="Meiryo UI" panose="020B0604030504040204" pitchFamily="50" charset="-128"/>
                <a:ea typeface="Meiryo UI" panose="020B0604030504040204" pitchFamily="50" charset="-128"/>
                <a:cs typeface="+mn-cs"/>
              </a:rPr>
              <a:t>簡潔に記載ください。</a:t>
            </a:r>
            <a:endParaRPr kumimoji="0" lang="en-US" altLang="ja-JP" sz="1600" b="0" i="0" u="none" strike="noStrike" kern="0" cap="none" spc="0" normalizeH="0" baseline="0" noProof="0">
              <a:ln>
                <a:noFill/>
              </a:ln>
              <a:solidFill>
                <a:srgbClr val="295E7E"/>
              </a:solidFill>
              <a:effectLst/>
              <a:uLnTx/>
              <a:uFillTx/>
              <a:latin typeface="Aptos" panose="02110004020202020204"/>
              <a:ea typeface="游ゴシック" panose="020B0400000000000000" pitchFamily="50" charset="-128"/>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0">
                <a:ln>
                  <a:noFill/>
                </a:ln>
                <a:solidFill>
                  <a:srgbClr val="295E7E"/>
                </a:solidFill>
                <a:effectLst/>
                <a:uLnTx/>
                <a:uFillTx/>
                <a:latin typeface="Meiryo UI" panose="020B0604030504040204" pitchFamily="50" charset="-128"/>
                <a:ea typeface="Meiryo UI" panose="020B0604030504040204" pitchFamily="50" charset="-128"/>
                <a:cs typeface="+mn-cs"/>
              </a:rPr>
              <a:t>※</a:t>
            </a:r>
            <a:r>
              <a:rPr kumimoji="0" lang="ja-JP" altLang="en-US" sz="1600" b="0" i="0" u="none" strike="noStrike" kern="0" cap="none" spc="0" normalizeH="0" baseline="0" noProof="0">
                <a:ln>
                  <a:noFill/>
                </a:ln>
                <a:solidFill>
                  <a:srgbClr val="295E7E"/>
                </a:solidFill>
                <a:effectLst/>
                <a:uLnTx/>
                <a:uFillTx/>
                <a:latin typeface="Meiryo UI" panose="020B0604030504040204" pitchFamily="50" charset="-128"/>
                <a:ea typeface="Meiryo UI" panose="020B0604030504040204" pitchFamily="50" charset="-128"/>
                <a:cs typeface="+mn-cs"/>
              </a:rPr>
              <a:t>アイコン等などを用いて可能な限り視覚的に表現ください</a:t>
            </a:r>
            <a:r>
              <a:rPr kumimoji="0" lang="ja-JP" altLang="en-US" sz="1600" b="0" i="0" u="none" strike="noStrike" kern="0" cap="none" spc="0" normalizeH="0" baseline="0" noProof="0">
                <a:ln>
                  <a:noFill/>
                </a:ln>
                <a:solidFill>
                  <a:prstClr val="white"/>
                </a:solidFill>
                <a:effectLst/>
                <a:uLnTx/>
                <a:uFillTx/>
                <a:latin typeface="Aptos" panose="02110004020202020204"/>
                <a:ea typeface="游ゴシック" panose="020B0400000000000000" pitchFamily="50" charset="-128"/>
                <a:cs typeface="+mn-cs"/>
              </a:rPr>
              <a:t>（例：ファインチューニング、プロンプト設計など）を記載ください</a:t>
            </a:r>
            <a:endParaRPr kumimoji="1" lang="en-US" altLang="ja-JP" sz="1600" b="0" i="0" u="none" strike="noStrike" kern="0" cap="none" spc="0" normalizeH="0" baseline="0" noProof="0">
              <a:ln>
                <a:noFill/>
              </a:ln>
              <a:solidFill>
                <a:prstClr val="black"/>
              </a:solidFill>
              <a:effectLst/>
              <a:uLnTx/>
              <a:uFillTx/>
              <a:latin typeface="Aptos" panose="02110004020202020204"/>
              <a:ea typeface="Meiryo UI" panose="020B0604030504040204" pitchFamily="50" charset="-128"/>
              <a:cs typeface="+mn-cs"/>
            </a:endParaRPr>
          </a:p>
        </p:txBody>
      </p:sp>
      <p:sp>
        <p:nvSpPr>
          <p:cNvPr id="3163" name="正方形/長方形 14">
            <a:extLst>
              <a:ext uri="{FF2B5EF4-FFF2-40B4-BE49-F238E27FC236}">
                <a16:creationId xmlns:a16="http://schemas.microsoft.com/office/drawing/2014/main" id="{9F63F712-CB35-EF43-70C3-DEB50F9130C9}"/>
              </a:ext>
            </a:extLst>
          </p:cNvPr>
          <p:cNvSpPr/>
          <p:nvPr/>
        </p:nvSpPr>
        <p:spPr>
          <a:xfrm>
            <a:off x="8148494" y="2921328"/>
            <a:ext cx="3315747" cy="3571542"/>
          </a:xfrm>
          <a:prstGeom prst="rect">
            <a:avLst/>
          </a:prstGeom>
          <a:noFill/>
          <a:ln w="9525" cap="rnd" cmpd="sng" algn="ctr">
            <a:solidFill>
              <a:srgbClr val="9A9A9A"/>
            </a:solid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srgbClr val="295E7E"/>
                </a:solidFill>
                <a:effectLst/>
                <a:uLnTx/>
                <a:uFillTx/>
                <a:latin typeface="Aptos" panose="02110004020202020204"/>
                <a:ea typeface="Meiryo UI" panose="020B0604030504040204" pitchFamily="50" charset="-128"/>
                <a:cs typeface="Meiryo UI" panose="020B0604030504040204" pitchFamily="34" charset="-128"/>
                <a:sym typeface="Meiryo UI" panose="020B0604030504040204" pitchFamily="50" charset="-128"/>
              </a:rPr>
              <a:t>利用する基盤モデル、学習方法及び学習データの処理方法について</a:t>
            </a:r>
            <a:r>
              <a:rPr kumimoji="0" lang="ja-JP" altLang="en-US" sz="1600" b="0" i="0" u="none" strike="noStrike" kern="0" cap="none" spc="0" normalizeH="0" baseline="0" noProof="0">
                <a:ln>
                  <a:noFill/>
                </a:ln>
                <a:solidFill>
                  <a:srgbClr val="295E7E"/>
                </a:solidFill>
                <a:effectLst/>
                <a:uLnTx/>
                <a:uFillTx/>
                <a:latin typeface="Meiryo UI" panose="020B0604030504040204" pitchFamily="50" charset="-128"/>
                <a:ea typeface="Meiryo UI" panose="020B0604030504040204" pitchFamily="50" charset="-128"/>
                <a:cs typeface="+mn-cs"/>
              </a:rPr>
              <a:t>簡潔に記載ください。</a:t>
            </a:r>
            <a:endParaRPr kumimoji="0" lang="en-US" altLang="ja-JP" sz="1600" b="0" i="0" u="none" strike="noStrike" kern="0" cap="none" spc="0" normalizeH="0" baseline="0" noProof="0">
              <a:ln>
                <a:noFill/>
              </a:ln>
              <a:solidFill>
                <a:srgbClr val="295E7E"/>
              </a:solidFill>
              <a:effectLst/>
              <a:uLnTx/>
              <a:uFillTx/>
              <a:latin typeface="Aptos" panose="02110004020202020204"/>
              <a:ea typeface="游ゴシック" panose="020B0400000000000000" pitchFamily="50" charset="-128"/>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0">
                <a:ln>
                  <a:noFill/>
                </a:ln>
                <a:solidFill>
                  <a:srgbClr val="295E7E"/>
                </a:solidFill>
                <a:effectLst/>
                <a:uLnTx/>
                <a:uFillTx/>
                <a:latin typeface="Meiryo UI" panose="020B0604030504040204" pitchFamily="50" charset="-128"/>
                <a:ea typeface="Meiryo UI" panose="020B0604030504040204" pitchFamily="50" charset="-128"/>
                <a:cs typeface="+mn-cs"/>
              </a:rPr>
              <a:t>※</a:t>
            </a:r>
            <a:r>
              <a:rPr kumimoji="0" lang="ja-JP" altLang="en-US" sz="1600" b="0" i="0" u="none" strike="noStrike" kern="0" cap="none" spc="0" normalizeH="0" baseline="0" noProof="0">
                <a:ln>
                  <a:noFill/>
                </a:ln>
                <a:solidFill>
                  <a:srgbClr val="295E7E"/>
                </a:solidFill>
                <a:effectLst/>
                <a:uLnTx/>
                <a:uFillTx/>
                <a:latin typeface="Meiryo UI" panose="020B0604030504040204" pitchFamily="50" charset="-128"/>
                <a:ea typeface="Meiryo UI" panose="020B0604030504040204" pitchFamily="50" charset="-128"/>
                <a:cs typeface="+mn-cs"/>
              </a:rPr>
              <a:t>アイコン等などを用いて可能な限り視覚的に表現ください</a:t>
            </a:r>
            <a:r>
              <a:rPr kumimoji="0" lang="ja-JP" altLang="en-US" sz="1600" b="0" i="0" u="none" strike="noStrike" kern="0" cap="none" spc="0" normalizeH="0" baseline="0" noProof="0">
                <a:ln>
                  <a:noFill/>
                </a:ln>
                <a:solidFill>
                  <a:prstClr val="white"/>
                </a:solidFill>
                <a:effectLst/>
                <a:uLnTx/>
                <a:uFillTx/>
                <a:latin typeface="Aptos" panose="02110004020202020204"/>
                <a:ea typeface="游ゴシック" panose="020B0400000000000000" pitchFamily="50" charset="-128"/>
                <a:cs typeface="+mn-cs"/>
              </a:rPr>
              <a:t>チ（例：ファインチューニング、プロンプト設計な</a:t>
            </a:r>
            <a:endParaRPr kumimoji="1" lang="en-US" altLang="ja-JP" sz="1600" b="0" i="0" u="none" strike="noStrike" kern="0" cap="none" spc="0" normalizeH="0" baseline="0" noProof="0">
              <a:ln>
                <a:noFill/>
              </a:ln>
              <a:solidFill>
                <a:prstClr val="black"/>
              </a:solidFill>
              <a:effectLst/>
              <a:uLnTx/>
              <a:uFillTx/>
              <a:latin typeface="Aptos" panose="02110004020202020204"/>
              <a:ea typeface="Meiryo UI" panose="020B0604030504040204" pitchFamily="50" charset="-128"/>
              <a:cs typeface="+mn-cs"/>
            </a:endParaRPr>
          </a:p>
        </p:txBody>
      </p:sp>
      <p:grpSp>
        <p:nvGrpSpPr>
          <p:cNvPr id="3164" name="グループ化 45">
            <a:extLst>
              <a:ext uri="{FF2B5EF4-FFF2-40B4-BE49-F238E27FC236}">
                <a16:creationId xmlns:a16="http://schemas.microsoft.com/office/drawing/2014/main" id="{61CBFEB8-CDA8-047F-8724-E64EA89B004B}"/>
              </a:ext>
            </a:extLst>
          </p:cNvPr>
          <p:cNvGrpSpPr/>
          <p:nvPr/>
        </p:nvGrpSpPr>
        <p:grpSpPr>
          <a:xfrm>
            <a:off x="4638660" y="5553073"/>
            <a:ext cx="2217885" cy="856391"/>
            <a:chOff x="982279" y="5532978"/>
            <a:chExt cx="2289423" cy="856391"/>
          </a:xfrm>
        </p:grpSpPr>
        <p:sp>
          <p:nvSpPr>
            <p:cNvPr id="3165" name="TextBox 37">
              <a:extLst>
                <a:ext uri="{FF2B5EF4-FFF2-40B4-BE49-F238E27FC236}">
                  <a16:creationId xmlns:a16="http://schemas.microsoft.com/office/drawing/2014/main" id="{09912419-3289-B050-31C7-E525B9342B5E}"/>
                </a:ext>
              </a:extLst>
            </p:cNvPr>
            <p:cNvSpPr txBox="1"/>
            <p:nvPr/>
          </p:nvSpPr>
          <p:spPr>
            <a:xfrm>
              <a:off x="982279" y="6127759"/>
              <a:ext cx="692791" cy="261610"/>
            </a:xfrm>
            <a:prstGeom prst="rect">
              <a:avLst/>
            </a:prstGeom>
            <a:noFill/>
          </p:spPr>
          <p:txBody>
            <a:bodyPr wrap="square">
              <a:spAutoFit/>
            </a:bodyPr>
            <a:lstStyle/>
            <a:p>
              <a:pPr marL="108000" lvl="1">
                <a:buClr>
                  <a:srgbClr val="0E2841"/>
                </a:buClr>
              </a:pPr>
              <a:r>
                <a:rPr lang="ja-JP" altLang="en-US" sz="1100" b="1">
                  <a:solidFill>
                    <a:prstClr val="black"/>
                  </a:solidFill>
                  <a:ea typeface="Meiryo UI" panose="020B0604030504040204" pitchFamily="50" charset="-128"/>
                </a:rPr>
                <a:t>モデル</a:t>
              </a:r>
              <a:endParaRPr lang="en-US" altLang="ja-JP" sz="1100" b="1">
                <a:solidFill>
                  <a:prstClr val="black"/>
                </a:solidFill>
                <a:ea typeface="Meiryo UI" panose="020B0604030504040204" pitchFamily="50" charset="-128"/>
              </a:endParaRPr>
            </a:p>
          </p:txBody>
        </p:sp>
        <p:pic>
          <p:nvPicPr>
            <p:cNvPr id="3166" name="グラフィックス 19">
              <a:extLst>
                <a:ext uri="{FF2B5EF4-FFF2-40B4-BE49-F238E27FC236}">
                  <a16:creationId xmlns:a16="http://schemas.microsoft.com/office/drawing/2014/main" id="{B4B8396F-84C0-4F91-2F28-52D9561F5E2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55235" y="5532978"/>
              <a:ext cx="568728" cy="567771"/>
            </a:xfrm>
            <a:prstGeom prst="rect">
              <a:avLst/>
            </a:prstGeom>
          </p:spPr>
        </p:pic>
        <p:pic>
          <p:nvPicPr>
            <p:cNvPr id="3167" name="グラフィックス 41">
              <a:extLst>
                <a:ext uri="{FF2B5EF4-FFF2-40B4-BE49-F238E27FC236}">
                  <a16:creationId xmlns:a16="http://schemas.microsoft.com/office/drawing/2014/main" id="{A5C4705B-3A26-A4B6-F634-78C107C10C7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77480" y="5532978"/>
              <a:ext cx="567771" cy="567771"/>
            </a:xfrm>
            <a:prstGeom prst="rect">
              <a:avLst/>
            </a:prstGeom>
          </p:spPr>
        </p:pic>
        <p:pic>
          <p:nvPicPr>
            <p:cNvPr id="3168" name="グラフィックス 42">
              <a:extLst>
                <a:ext uri="{FF2B5EF4-FFF2-40B4-BE49-F238E27FC236}">
                  <a16:creationId xmlns:a16="http://schemas.microsoft.com/office/drawing/2014/main" id="{3AE1F296-0003-CC4C-A416-E94F07BE058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633947" y="5532978"/>
              <a:ext cx="567771" cy="567771"/>
            </a:xfrm>
            <a:prstGeom prst="rect">
              <a:avLst/>
            </a:prstGeom>
          </p:spPr>
        </p:pic>
        <p:sp>
          <p:nvSpPr>
            <p:cNvPr id="3169" name="TextBox 37">
              <a:extLst>
                <a:ext uri="{FF2B5EF4-FFF2-40B4-BE49-F238E27FC236}">
                  <a16:creationId xmlns:a16="http://schemas.microsoft.com/office/drawing/2014/main" id="{E5E5197F-ACA9-FBC0-C1BD-19A80257E4BC}"/>
                </a:ext>
              </a:extLst>
            </p:cNvPr>
            <p:cNvSpPr txBox="1"/>
            <p:nvPr/>
          </p:nvSpPr>
          <p:spPr>
            <a:xfrm>
              <a:off x="1780595" y="6127759"/>
              <a:ext cx="692791" cy="261610"/>
            </a:xfrm>
            <a:prstGeom prst="rect">
              <a:avLst/>
            </a:prstGeom>
            <a:noFill/>
          </p:spPr>
          <p:txBody>
            <a:bodyPr wrap="square">
              <a:spAutoFit/>
            </a:bodyPr>
            <a:lstStyle/>
            <a:p>
              <a:pPr marL="108000" lvl="1">
                <a:buClr>
                  <a:srgbClr val="0E2841"/>
                </a:buClr>
              </a:pPr>
              <a:r>
                <a:rPr lang="ja-JP" altLang="en-US" sz="1100" b="1">
                  <a:solidFill>
                    <a:prstClr val="black"/>
                  </a:solidFill>
                  <a:ea typeface="Meiryo UI" panose="020B0604030504040204" pitchFamily="50" charset="-128"/>
                </a:rPr>
                <a:t>データ</a:t>
              </a:r>
              <a:endParaRPr lang="en-US" altLang="ja-JP" sz="1100" b="1">
                <a:solidFill>
                  <a:prstClr val="black"/>
                </a:solidFill>
                <a:ea typeface="Meiryo UI" panose="020B0604030504040204" pitchFamily="50" charset="-128"/>
              </a:endParaRPr>
            </a:p>
          </p:txBody>
        </p:sp>
        <p:sp>
          <p:nvSpPr>
            <p:cNvPr id="3170" name="TextBox 37">
              <a:extLst>
                <a:ext uri="{FF2B5EF4-FFF2-40B4-BE49-F238E27FC236}">
                  <a16:creationId xmlns:a16="http://schemas.microsoft.com/office/drawing/2014/main" id="{20408185-D671-35EA-8B93-7F1FB351603E}"/>
                </a:ext>
              </a:extLst>
            </p:cNvPr>
            <p:cNvSpPr txBox="1"/>
            <p:nvPr/>
          </p:nvSpPr>
          <p:spPr>
            <a:xfrm>
              <a:off x="2578911" y="6127759"/>
              <a:ext cx="692791" cy="261610"/>
            </a:xfrm>
            <a:prstGeom prst="rect">
              <a:avLst/>
            </a:prstGeom>
            <a:noFill/>
          </p:spPr>
          <p:txBody>
            <a:bodyPr wrap="square">
              <a:spAutoFit/>
            </a:bodyPr>
            <a:lstStyle/>
            <a:p>
              <a:pPr marL="108000" lvl="1">
                <a:buClr>
                  <a:srgbClr val="0E2841"/>
                </a:buClr>
              </a:pPr>
              <a:r>
                <a:rPr lang="ja-JP" altLang="en-US" sz="1100" b="1">
                  <a:solidFill>
                    <a:prstClr val="black"/>
                  </a:solidFill>
                  <a:ea typeface="Meiryo UI" panose="020B0604030504040204" pitchFamily="50" charset="-128"/>
                </a:rPr>
                <a:t>アプリ</a:t>
              </a:r>
              <a:endParaRPr lang="en-US" altLang="ja-JP" sz="1100" b="1">
                <a:solidFill>
                  <a:prstClr val="black"/>
                </a:solidFill>
                <a:ea typeface="Meiryo UI" panose="020B0604030504040204" pitchFamily="50" charset="-128"/>
              </a:endParaRPr>
            </a:p>
          </p:txBody>
        </p:sp>
      </p:grpSp>
      <p:grpSp>
        <p:nvGrpSpPr>
          <p:cNvPr id="3171" name="グループ化 46">
            <a:extLst>
              <a:ext uri="{FF2B5EF4-FFF2-40B4-BE49-F238E27FC236}">
                <a16:creationId xmlns:a16="http://schemas.microsoft.com/office/drawing/2014/main" id="{F7304787-0B55-1BAC-D487-8F3A0EEC32D7}"/>
              </a:ext>
            </a:extLst>
          </p:cNvPr>
          <p:cNvGrpSpPr/>
          <p:nvPr/>
        </p:nvGrpSpPr>
        <p:grpSpPr>
          <a:xfrm>
            <a:off x="8211990" y="5553073"/>
            <a:ext cx="2217885" cy="856391"/>
            <a:chOff x="982279" y="5532978"/>
            <a:chExt cx="2289423" cy="856391"/>
          </a:xfrm>
        </p:grpSpPr>
        <p:sp>
          <p:nvSpPr>
            <p:cNvPr id="3172" name="TextBox 37">
              <a:extLst>
                <a:ext uri="{FF2B5EF4-FFF2-40B4-BE49-F238E27FC236}">
                  <a16:creationId xmlns:a16="http://schemas.microsoft.com/office/drawing/2014/main" id="{21044485-178F-072D-413D-80B20EA5D844}"/>
                </a:ext>
              </a:extLst>
            </p:cNvPr>
            <p:cNvSpPr txBox="1"/>
            <p:nvPr/>
          </p:nvSpPr>
          <p:spPr>
            <a:xfrm>
              <a:off x="982279" y="6127759"/>
              <a:ext cx="692791" cy="261610"/>
            </a:xfrm>
            <a:prstGeom prst="rect">
              <a:avLst/>
            </a:prstGeom>
            <a:noFill/>
          </p:spPr>
          <p:txBody>
            <a:bodyPr wrap="square">
              <a:spAutoFit/>
            </a:bodyPr>
            <a:lstStyle/>
            <a:p>
              <a:pPr marL="108000" lvl="1">
                <a:buClr>
                  <a:srgbClr val="0E2841"/>
                </a:buClr>
              </a:pPr>
              <a:r>
                <a:rPr lang="ja-JP" altLang="en-US" sz="1100" b="1">
                  <a:solidFill>
                    <a:prstClr val="black"/>
                  </a:solidFill>
                  <a:ea typeface="Meiryo UI" panose="020B0604030504040204" pitchFamily="50" charset="-128"/>
                </a:rPr>
                <a:t>モデル</a:t>
              </a:r>
              <a:endParaRPr lang="en-US" altLang="ja-JP" sz="1100" b="1">
                <a:solidFill>
                  <a:prstClr val="black"/>
                </a:solidFill>
                <a:ea typeface="Meiryo UI" panose="020B0604030504040204" pitchFamily="50" charset="-128"/>
              </a:endParaRPr>
            </a:p>
          </p:txBody>
        </p:sp>
        <p:pic>
          <p:nvPicPr>
            <p:cNvPr id="3173" name="グラフィックス 48">
              <a:extLst>
                <a:ext uri="{FF2B5EF4-FFF2-40B4-BE49-F238E27FC236}">
                  <a16:creationId xmlns:a16="http://schemas.microsoft.com/office/drawing/2014/main" id="{35EE9D13-5C77-5FA7-210C-8889E1053D2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55235" y="5532978"/>
              <a:ext cx="568728" cy="567771"/>
            </a:xfrm>
            <a:prstGeom prst="rect">
              <a:avLst/>
            </a:prstGeom>
          </p:spPr>
        </p:pic>
        <p:pic>
          <p:nvPicPr>
            <p:cNvPr id="3174" name="グラフィックス 49">
              <a:extLst>
                <a:ext uri="{FF2B5EF4-FFF2-40B4-BE49-F238E27FC236}">
                  <a16:creationId xmlns:a16="http://schemas.microsoft.com/office/drawing/2014/main" id="{32F9DCBC-D6A1-352E-EDB0-348DEBC746C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77480" y="5532978"/>
              <a:ext cx="567771" cy="567771"/>
            </a:xfrm>
            <a:prstGeom prst="rect">
              <a:avLst/>
            </a:prstGeom>
          </p:spPr>
        </p:pic>
        <p:pic>
          <p:nvPicPr>
            <p:cNvPr id="3175" name="グラフィックス 50">
              <a:extLst>
                <a:ext uri="{FF2B5EF4-FFF2-40B4-BE49-F238E27FC236}">
                  <a16:creationId xmlns:a16="http://schemas.microsoft.com/office/drawing/2014/main" id="{BA4260EB-EE08-A62D-D2D7-05284D591A2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633947" y="5532978"/>
              <a:ext cx="567771" cy="567771"/>
            </a:xfrm>
            <a:prstGeom prst="rect">
              <a:avLst/>
            </a:prstGeom>
          </p:spPr>
        </p:pic>
        <p:sp>
          <p:nvSpPr>
            <p:cNvPr id="3176" name="TextBox 37">
              <a:extLst>
                <a:ext uri="{FF2B5EF4-FFF2-40B4-BE49-F238E27FC236}">
                  <a16:creationId xmlns:a16="http://schemas.microsoft.com/office/drawing/2014/main" id="{8F560CE3-F865-AAAD-0117-DF7B405AC7E1}"/>
                </a:ext>
              </a:extLst>
            </p:cNvPr>
            <p:cNvSpPr txBox="1"/>
            <p:nvPr/>
          </p:nvSpPr>
          <p:spPr>
            <a:xfrm>
              <a:off x="1780595" y="6127759"/>
              <a:ext cx="692791" cy="261610"/>
            </a:xfrm>
            <a:prstGeom prst="rect">
              <a:avLst/>
            </a:prstGeom>
            <a:noFill/>
          </p:spPr>
          <p:txBody>
            <a:bodyPr wrap="square">
              <a:spAutoFit/>
            </a:bodyPr>
            <a:lstStyle/>
            <a:p>
              <a:pPr marL="108000" lvl="1">
                <a:buClr>
                  <a:srgbClr val="0E2841"/>
                </a:buClr>
              </a:pPr>
              <a:r>
                <a:rPr lang="ja-JP" altLang="en-US" sz="1100" b="1">
                  <a:solidFill>
                    <a:prstClr val="black"/>
                  </a:solidFill>
                  <a:ea typeface="Meiryo UI" panose="020B0604030504040204" pitchFamily="50" charset="-128"/>
                </a:rPr>
                <a:t>データ</a:t>
              </a:r>
              <a:endParaRPr lang="en-US" altLang="ja-JP" sz="1100" b="1">
                <a:solidFill>
                  <a:prstClr val="black"/>
                </a:solidFill>
                <a:ea typeface="Meiryo UI" panose="020B0604030504040204" pitchFamily="50" charset="-128"/>
              </a:endParaRPr>
            </a:p>
          </p:txBody>
        </p:sp>
        <p:sp>
          <p:nvSpPr>
            <p:cNvPr id="3177" name="TextBox 37">
              <a:extLst>
                <a:ext uri="{FF2B5EF4-FFF2-40B4-BE49-F238E27FC236}">
                  <a16:creationId xmlns:a16="http://schemas.microsoft.com/office/drawing/2014/main" id="{25521232-51D8-E437-4EA7-69EDD9EF248F}"/>
                </a:ext>
              </a:extLst>
            </p:cNvPr>
            <p:cNvSpPr txBox="1"/>
            <p:nvPr/>
          </p:nvSpPr>
          <p:spPr>
            <a:xfrm>
              <a:off x="2578911" y="6127759"/>
              <a:ext cx="692791" cy="261610"/>
            </a:xfrm>
            <a:prstGeom prst="rect">
              <a:avLst/>
            </a:prstGeom>
            <a:noFill/>
          </p:spPr>
          <p:txBody>
            <a:bodyPr wrap="square">
              <a:spAutoFit/>
            </a:bodyPr>
            <a:lstStyle/>
            <a:p>
              <a:pPr marL="108000" lvl="1">
                <a:buClr>
                  <a:srgbClr val="0E2841"/>
                </a:buClr>
              </a:pPr>
              <a:r>
                <a:rPr lang="ja-JP" altLang="en-US" sz="1100" b="1">
                  <a:solidFill>
                    <a:prstClr val="black"/>
                  </a:solidFill>
                  <a:ea typeface="Meiryo UI" panose="020B0604030504040204" pitchFamily="50" charset="-128"/>
                </a:rPr>
                <a:t>アプリ</a:t>
              </a:r>
              <a:endParaRPr lang="en-US" altLang="ja-JP" sz="1100" b="1">
                <a:solidFill>
                  <a:prstClr val="black"/>
                </a:solidFill>
                <a:ea typeface="Meiryo UI" panose="020B0604030504040204" pitchFamily="50" charset="-128"/>
              </a:endParaRPr>
            </a:p>
          </p:txBody>
        </p:sp>
      </p:grpSp>
      <p:grpSp>
        <p:nvGrpSpPr>
          <p:cNvPr id="3178" name="グループ化 4">
            <a:extLst>
              <a:ext uri="{FF2B5EF4-FFF2-40B4-BE49-F238E27FC236}">
                <a16:creationId xmlns:a16="http://schemas.microsoft.com/office/drawing/2014/main" id="{D07A74C9-7462-EC4D-4983-FBC18723EC57}"/>
              </a:ext>
            </a:extLst>
          </p:cNvPr>
          <p:cNvGrpSpPr/>
          <p:nvPr/>
        </p:nvGrpSpPr>
        <p:grpSpPr>
          <a:xfrm>
            <a:off x="838200" y="2127652"/>
            <a:ext cx="3315747" cy="336349"/>
            <a:chOff x="653442" y="1983554"/>
            <a:chExt cx="3469984" cy="336349"/>
          </a:xfrm>
        </p:grpSpPr>
        <p:sp>
          <p:nvSpPr>
            <p:cNvPr id="3179" name="ee4pHeader2">
              <a:extLst>
                <a:ext uri="{FF2B5EF4-FFF2-40B4-BE49-F238E27FC236}">
                  <a16:creationId xmlns:a16="http://schemas.microsoft.com/office/drawing/2014/main" id="{1FE9EF23-7BB0-754E-A41B-771938DE68A3}"/>
                </a:ext>
              </a:extLst>
            </p:cNvPr>
            <p:cNvSpPr txBox="1"/>
            <p:nvPr/>
          </p:nvSpPr>
          <p:spPr>
            <a:xfrm>
              <a:off x="653442" y="1983554"/>
              <a:ext cx="3151498" cy="307777"/>
            </a:xfrm>
            <a:prstGeom prst="rect">
              <a:avLst/>
            </a:prstGeom>
          </p:spPr>
          <p:txBody>
            <a:bodyPr vert="horz" wrap="square" lIns="0" tIns="0" rIns="0" bIns="0" rtlCol="0" anchor="b"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a:ln>
                    <a:noFill/>
                  </a:ln>
                  <a:solidFill>
                    <a:srgbClr val="0E2841"/>
                  </a:solidFill>
                  <a:effectLst/>
                  <a:uLnTx/>
                  <a:uFillTx/>
                  <a:ea typeface="Meiryo UI" panose="020B0604030504040204" pitchFamily="50" charset="-128"/>
                  <a:cs typeface="Meiryo UI" panose="020B0604030504040204" pitchFamily="34" charset="-128"/>
                  <a:sym typeface="Meiryo UI" panose="020B0604030504040204" pitchFamily="50" charset="-128"/>
                </a:rPr>
                <a:t>提案概要</a:t>
              </a:r>
            </a:p>
          </p:txBody>
        </p:sp>
        <p:cxnSp>
          <p:nvCxnSpPr>
            <p:cNvPr id="3180" name="Straight Connector 34">
              <a:extLst>
                <a:ext uri="{FF2B5EF4-FFF2-40B4-BE49-F238E27FC236}">
                  <a16:creationId xmlns:a16="http://schemas.microsoft.com/office/drawing/2014/main" id="{4ECB08CB-1AF3-19BB-B177-564261A25E4A}"/>
                </a:ext>
              </a:extLst>
            </p:cNvPr>
            <p:cNvCxnSpPr>
              <a:cxnSpLocks/>
            </p:cNvCxnSpPr>
            <p:nvPr/>
          </p:nvCxnSpPr>
          <p:spPr>
            <a:xfrm>
              <a:off x="653442" y="2319903"/>
              <a:ext cx="3469984" cy="0"/>
            </a:xfrm>
            <a:prstGeom prst="line">
              <a:avLst/>
            </a:prstGeom>
            <a:noFill/>
            <a:ln w="9525" cap="flat" cmpd="sng" algn="ctr">
              <a:solidFill>
                <a:srgbClr val="9A9A9A"/>
              </a:solidFill>
              <a:prstDash val="solid"/>
              <a:round/>
              <a:headEnd type="none" w="med" len="med"/>
              <a:tailEnd type="none" w="med" len="med"/>
            </a:ln>
            <a:effectLst/>
          </p:spPr>
        </p:cxnSp>
      </p:grpSp>
      <p:sp>
        <p:nvSpPr>
          <p:cNvPr id="3181" name="正方形/長方形 14">
            <a:extLst>
              <a:ext uri="{FF2B5EF4-FFF2-40B4-BE49-F238E27FC236}">
                <a16:creationId xmlns:a16="http://schemas.microsoft.com/office/drawing/2014/main" id="{41605717-96C6-9AE0-7B5E-BE9B5A692E21}"/>
              </a:ext>
            </a:extLst>
          </p:cNvPr>
          <p:cNvSpPr/>
          <p:nvPr/>
        </p:nvSpPr>
        <p:spPr>
          <a:xfrm>
            <a:off x="838200" y="2921328"/>
            <a:ext cx="3315747" cy="3571542"/>
          </a:xfrm>
          <a:prstGeom prst="rect">
            <a:avLst/>
          </a:prstGeom>
          <a:noFill/>
          <a:ln w="9525" cap="rnd" cmpd="sng" algn="ctr">
            <a:solidFill>
              <a:srgbClr val="9A9A9A"/>
            </a:solid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srgbClr val="295E7E"/>
                </a:solidFill>
                <a:effectLst/>
                <a:uLnTx/>
                <a:uFillTx/>
                <a:latin typeface="Meiryo UI" panose="020B0604030504040204" pitchFamily="50" charset="-128"/>
                <a:ea typeface="Meiryo UI" panose="020B0604030504040204" pitchFamily="50" charset="-128"/>
                <a:cs typeface="+mn-cs"/>
              </a:rPr>
              <a:t>提案概要及び提供価値について簡潔に記載下さい。</a:t>
            </a:r>
            <a:r>
              <a:rPr kumimoji="0" lang="ja-JP" altLang="en-US" sz="1600" b="0" i="0" u="none" strike="noStrike" kern="0" cap="none" spc="0" normalizeH="0" baseline="0" noProof="0">
                <a:ln>
                  <a:noFill/>
                </a:ln>
                <a:solidFill>
                  <a:prstClr val="white"/>
                </a:solidFill>
                <a:effectLst/>
                <a:uLnTx/>
                <a:uFillTx/>
                <a:latin typeface="Aptos" panose="02110004020202020204"/>
                <a:ea typeface="游ゴシック" panose="020B0400000000000000" pitchFamily="50" charset="-128"/>
                <a:cs typeface="+mn-cs"/>
              </a:rPr>
              <a:t>ファインチューニング、プロンプト設計など）を記載ください</a:t>
            </a:r>
            <a:endParaRPr kumimoji="1" lang="en-US" altLang="ja-JP" sz="1600" b="0" i="0" u="none" strike="noStrike" kern="0" cap="none" spc="0" normalizeH="0" baseline="0" noProof="0">
              <a:ln>
                <a:noFill/>
              </a:ln>
              <a:solidFill>
                <a:prstClr val="black"/>
              </a:solidFill>
              <a:effectLst/>
              <a:uLnTx/>
              <a:uFillTx/>
              <a:latin typeface="Aptos" panose="02110004020202020204"/>
              <a:ea typeface="Meiryo UI" panose="020B0604030504040204" pitchFamily="50" charset="-128"/>
              <a:cs typeface="+mn-cs"/>
            </a:endParaRPr>
          </a:p>
        </p:txBody>
      </p:sp>
    </p:spTree>
    <p:extLst>
      <p:ext uri="{BB962C8B-B14F-4D97-AF65-F5344CB8AC3E}">
        <p14:creationId xmlns:p14="http://schemas.microsoft.com/office/powerpoint/2010/main" val="3893126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60D30-A35D-0B78-0550-514BB3FE8E29}"/>
            </a:ext>
          </a:extLst>
        </p:cNvPr>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21D2E8C4-7235-FD24-BEB6-C16697D8E561}"/>
              </a:ext>
            </a:extLst>
          </p:cNvPr>
          <p:cNvGraphicFramePr>
            <a:graphicFrameLocks noChangeAspect="1"/>
          </p:cNvGraphicFramePr>
          <p:nvPr>
            <p:custDataLst>
              <p:tags r:id="rId1"/>
            </p:custDataLst>
            <p:extLst>
              <p:ext uri="{D42A27DB-BD31-4B8C-83A1-F6EECF244321}">
                <p14:modId xmlns:p14="http://schemas.microsoft.com/office/powerpoint/2010/main" val="28785251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3" name="think-cell data - do not delete" hidden="1">
                        <a:extLst>
                          <a:ext uri="{FF2B5EF4-FFF2-40B4-BE49-F238E27FC236}">
                            <a16:creationId xmlns:a16="http://schemas.microsoft.com/office/drawing/2014/main" id="{21D2E8C4-7235-FD24-BEB6-C16697D8E56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0AF22794-F050-76BA-B29E-49D9D217D179}"/>
              </a:ext>
            </a:extLst>
          </p:cNvPr>
          <p:cNvSpPr>
            <a:spLocks noGrp="1"/>
          </p:cNvSpPr>
          <p:nvPr>
            <p:ph type="title"/>
          </p:nvPr>
        </p:nvSpPr>
        <p:spPr/>
        <p:txBody>
          <a:bodyPr vert="horz" anchor="t">
            <a:normAutofit/>
          </a:bodyPr>
          <a:lstStyle/>
          <a:p>
            <a:r>
              <a:rPr kumimoji="0" lang="ja-JP" altLang="en-US" sz="3200" b="0" i="0" u="none" strike="noStrike" kern="1200" cap="none" spc="0" normalizeH="0" baseline="0" noProof="0">
                <a:ln>
                  <a:noFill/>
                </a:ln>
                <a:solidFill>
                  <a:srgbClr val="0E2841"/>
                </a:solidFill>
                <a:effectLst/>
                <a:uLnTx/>
                <a:uFillTx/>
                <a:latin typeface="Trebuchet MS" panose="020B0603020202020204" pitchFamily="34" charset="0"/>
                <a:ea typeface="Meiryo UI" panose="020B0604030504040204" pitchFamily="50" charset="-128"/>
                <a:cs typeface="Meiryo UI" panose="020B0604030504040204" pitchFamily="34" charset="-128"/>
                <a:sym typeface="Meiryo UI" panose="020B0604030504040204" pitchFamily="50" charset="-128"/>
              </a:rPr>
              <a:t>審査基準との適合性</a:t>
            </a:r>
            <a:r>
              <a:rPr kumimoji="0" lang="en-US" altLang="ja-JP" sz="3200" b="0" i="0" u="none" strike="noStrike" kern="1200" cap="none" spc="0" normalizeH="0" baseline="0" noProof="0">
                <a:ln>
                  <a:noFill/>
                </a:ln>
                <a:solidFill>
                  <a:srgbClr val="0E2841"/>
                </a:solidFill>
                <a:effectLst/>
                <a:uLnTx/>
                <a:uFillTx/>
                <a:latin typeface="Trebuchet MS" panose="020B0603020202020204" pitchFamily="34" charset="0"/>
                <a:ea typeface="Meiryo UI" panose="020B0604030504040204" pitchFamily="50" charset="-128"/>
                <a:cs typeface="Meiryo UI" panose="020B0604030504040204" pitchFamily="34" charset="-128"/>
                <a:sym typeface="Meiryo UI" panose="020B0604030504040204" pitchFamily="50" charset="-128"/>
              </a:rPr>
              <a:t>(</a:t>
            </a:r>
            <a:r>
              <a:rPr kumimoji="0" lang="ja-JP" altLang="en-US" sz="3200" b="0" i="0" u="none" strike="noStrike" kern="1200" cap="none" spc="0" normalizeH="0" baseline="0" noProof="0">
                <a:ln>
                  <a:noFill/>
                </a:ln>
                <a:solidFill>
                  <a:srgbClr val="0E2841"/>
                </a:solidFill>
                <a:effectLst/>
                <a:uLnTx/>
                <a:uFillTx/>
                <a:latin typeface="Trebuchet MS" panose="020B0603020202020204" pitchFamily="34" charset="0"/>
                <a:ea typeface="Meiryo UI" panose="020B0604030504040204" pitchFamily="50" charset="-128"/>
                <a:cs typeface="Meiryo UI" panose="020B0604030504040204" pitchFamily="34" charset="-128"/>
                <a:sym typeface="Meiryo UI" panose="020B0604030504040204" pitchFamily="50" charset="-128"/>
              </a:rPr>
              <a:t>技術的優位性</a:t>
            </a:r>
            <a:r>
              <a:rPr kumimoji="0" lang="en-US" altLang="ja-JP" sz="3200" b="0" i="0" u="none" strike="noStrike" kern="1200" cap="none" spc="0" normalizeH="0" baseline="0" noProof="0">
                <a:ln>
                  <a:noFill/>
                </a:ln>
                <a:solidFill>
                  <a:srgbClr val="0E2841"/>
                </a:solidFill>
                <a:effectLst/>
                <a:uLnTx/>
                <a:uFillTx/>
                <a:latin typeface="Trebuchet MS" panose="020B0603020202020204" pitchFamily="34" charset="0"/>
                <a:ea typeface="Meiryo UI" panose="020B0604030504040204" pitchFamily="50" charset="-128"/>
                <a:cs typeface="Meiryo UI" panose="020B0604030504040204" pitchFamily="34" charset="-128"/>
                <a:sym typeface="Meiryo UI" panose="020B0604030504040204" pitchFamily="50" charset="-128"/>
              </a:rPr>
              <a:t>)</a:t>
            </a:r>
            <a:endParaRPr kumimoji="1" lang="en-US" sz="3200">
              <a:solidFill>
                <a:srgbClr val="0E2841"/>
              </a:solidFill>
              <a:latin typeface="Trebuchet MS" panose="020B0603020202020204" pitchFamily="34" charset="0"/>
              <a:ea typeface="Meiryo UI" panose="020B0604030504040204" pitchFamily="50" charset="-128"/>
            </a:endParaRPr>
          </a:p>
        </p:txBody>
      </p:sp>
      <p:sp>
        <p:nvSpPr>
          <p:cNvPr id="11" name="正方形/長方形 10">
            <a:extLst>
              <a:ext uri="{FF2B5EF4-FFF2-40B4-BE49-F238E27FC236}">
                <a16:creationId xmlns:a16="http://schemas.microsoft.com/office/drawing/2014/main" id="{8841F944-F025-1D9D-29D7-3C960731D315}"/>
              </a:ext>
            </a:extLst>
          </p:cNvPr>
          <p:cNvSpPr/>
          <p:nvPr/>
        </p:nvSpPr>
        <p:spPr>
          <a:xfrm>
            <a:off x="941222" y="968189"/>
            <a:ext cx="10523020" cy="5524684"/>
          </a:xfrm>
          <a:prstGeom prst="rect">
            <a:avLst/>
          </a:prstGeom>
          <a:noFill/>
          <a:ln w="9525" cap="rnd" cmpd="sng" algn="ctr">
            <a:solidFill>
              <a:srgbClr val="9A9A9A"/>
            </a:solidFill>
            <a:prstDash val="solid"/>
            <a:round/>
            <a:headEnd type="none" w="med" len="med"/>
            <a:tailEnd type="none" w="med" len="me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a:solidFill>
                  <a:srgbClr val="295E7E"/>
                </a:solidFill>
                <a:latin typeface="Meiryo UI" panose="020B0604030504040204" pitchFamily="50" charset="-128"/>
                <a:ea typeface="Meiryo UI" panose="020B0604030504040204" pitchFamily="50" charset="-128"/>
              </a:rPr>
              <a:t>増加する業務関連データへの対応や柔軟な改良を可能とするアーキテクチャの構築等、継続的な性能向上の余地がある技術</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a:solidFill>
                  <a:srgbClr val="295E7E"/>
                </a:solidFill>
                <a:latin typeface="Meiryo UI" panose="020B0604030504040204" pitchFamily="50" charset="-128"/>
                <a:ea typeface="Meiryo UI" panose="020B0604030504040204" pitchFamily="50" charset="-128"/>
              </a:rPr>
              <a:t>や、既存の複数タスクを一連の処理で実行するエージェント等の技術を活用した提案であるかどうか等について記載ください。</a:t>
            </a:r>
            <a:endParaRPr kumimoji="1" lang="en-US" altLang="ja-JP" sz="1600" b="0" i="0" u="none" strike="noStrike" kern="1200" cap="none" spc="0" normalizeH="0" baseline="0" noProof="0">
              <a:ln>
                <a:noFill/>
              </a:ln>
              <a:solidFill>
                <a:srgbClr val="295E7E"/>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91062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53A3D9-10D0-3540-655B-4315B3EDCE2F}"/>
            </a:ext>
          </a:extLst>
        </p:cNvPr>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1C88610B-9FD0-BCD2-2E99-DB27C20318AE}"/>
              </a:ext>
            </a:extLst>
          </p:cNvPr>
          <p:cNvGraphicFramePr>
            <a:graphicFrameLocks noChangeAspect="1"/>
          </p:cNvGraphicFramePr>
          <p:nvPr>
            <p:custDataLst>
              <p:tags r:id="rId1"/>
            </p:custDataLst>
            <p:extLst>
              <p:ext uri="{D42A27DB-BD31-4B8C-83A1-F6EECF244321}">
                <p14:modId xmlns:p14="http://schemas.microsoft.com/office/powerpoint/2010/main" val="9629144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3" name="think-cell data - do not delete" hidden="1">
                        <a:extLst>
                          <a:ext uri="{FF2B5EF4-FFF2-40B4-BE49-F238E27FC236}">
                            <a16:creationId xmlns:a16="http://schemas.microsoft.com/office/drawing/2014/main" id="{1C88610B-9FD0-BCD2-2E99-DB27C20318A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2E1FC052-E6C9-7169-4DB3-3CCAFE173C3F}"/>
              </a:ext>
            </a:extLst>
          </p:cNvPr>
          <p:cNvSpPr>
            <a:spLocks noGrp="1"/>
          </p:cNvSpPr>
          <p:nvPr>
            <p:ph type="title"/>
          </p:nvPr>
        </p:nvSpPr>
        <p:spPr/>
        <p:txBody>
          <a:bodyPr vert="horz" anchor="t">
            <a:normAutofit/>
          </a:bodyPr>
          <a:lstStyle/>
          <a:p>
            <a:r>
              <a:rPr kumimoji="0" lang="ja-JP" altLang="en-US" sz="3200" b="0" i="0" u="none" strike="noStrike" kern="1200" cap="none" spc="0" normalizeH="0" baseline="0" noProof="0">
                <a:ln>
                  <a:noFill/>
                </a:ln>
                <a:solidFill>
                  <a:srgbClr val="0E2841"/>
                </a:solidFill>
                <a:effectLst/>
                <a:uLnTx/>
                <a:uFillTx/>
                <a:latin typeface="Trebuchet MS" panose="020B0603020202020204" pitchFamily="34" charset="0"/>
                <a:ea typeface="Meiryo UI" panose="020B0604030504040204" pitchFamily="50" charset="-128"/>
                <a:cs typeface="Meiryo UI" panose="020B0604030504040204" pitchFamily="34" charset="-128"/>
                <a:sym typeface="Meiryo UI" panose="020B0604030504040204" pitchFamily="50" charset="-128"/>
              </a:rPr>
              <a:t>審査基準との適合性</a:t>
            </a:r>
            <a:r>
              <a:rPr kumimoji="0" lang="en-US" altLang="ja-JP" sz="3200" b="0" i="0" u="none" strike="noStrike" kern="1200" cap="none" spc="0" normalizeH="0" baseline="0" noProof="0">
                <a:ln>
                  <a:noFill/>
                </a:ln>
                <a:solidFill>
                  <a:srgbClr val="0E2841"/>
                </a:solidFill>
                <a:effectLst/>
                <a:uLnTx/>
                <a:uFillTx/>
                <a:latin typeface="Trebuchet MS" panose="020B0603020202020204" pitchFamily="34" charset="0"/>
                <a:ea typeface="Meiryo UI" panose="020B0604030504040204" pitchFamily="50" charset="-128"/>
                <a:cs typeface="Meiryo UI" panose="020B0604030504040204" pitchFamily="34" charset="-128"/>
                <a:sym typeface="Meiryo UI" panose="020B0604030504040204" pitchFamily="50" charset="-128"/>
              </a:rPr>
              <a:t>(</a:t>
            </a:r>
            <a:r>
              <a:rPr kumimoji="1" lang="ja-JP" altLang="en-US" sz="3200" b="0" i="0" u="none" strike="noStrike" kern="1200" cap="none" spc="0" normalizeH="0" baseline="0" noProof="0">
                <a:ln>
                  <a:noFill/>
                </a:ln>
                <a:solidFill>
                  <a:srgbClr val="0E2841"/>
                </a:solidFill>
                <a:effectLst/>
                <a:uLnTx/>
                <a:uFillTx/>
                <a:latin typeface="Trebuchet MS" panose="020B0603020202020204" pitchFamily="34" charset="0"/>
                <a:ea typeface="Meiryo UI" panose="020B0604030504040204" pitchFamily="50" charset="-128"/>
                <a:cs typeface="+mn-cs"/>
              </a:rPr>
              <a:t>横展開性</a:t>
            </a:r>
            <a:r>
              <a:rPr kumimoji="0" lang="en-US" altLang="ja-JP" sz="3200" b="0" i="0" u="none" strike="noStrike" kern="1200" cap="none" spc="0" normalizeH="0" baseline="0" noProof="0">
                <a:ln>
                  <a:noFill/>
                </a:ln>
                <a:solidFill>
                  <a:srgbClr val="0E2841"/>
                </a:solidFill>
                <a:effectLst/>
                <a:uLnTx/>
                <a:uFillTx/>
                <a:latin typeface="Trebuchet MS" panose="020B0603020202020204" pitchFamily="34" charset="0"/>
                <a:ea typeface="Meiryo UI" panose="020B0604030504040204" pitchFamily="50" charset="-128"/>
                <a:cs typeface="Meiryo UI" panose="020B0604030504040204" pitchFamily="34" charset="-128"/>
                <a:sym typeface="Meiryo UI" panose="020B0604030504040204" pitchFamily="50" charset="-128"/>
              </a:rPr>
              <a:t>)</a:t>
            </a:r>
            <a:endParaRPr kumimoji="1" lang="en-US" sz="3200">
              <a:solidFill>
                <a:srgbClr val="0E2841"/>
              </a:solidFill>
              <a:latin typeface="Trebuchet MS" panose="020B0603020202020204" pitchFamily="34" charset="0"/>
              <a:ea typeface="Meiryo UI" panose="020B0604030504040204" pitchFamily="50" charset="-128"/>
            </a:endParaRPr>
          </a:p>
        </p:txBody>
      </p:sp>
      <p:sp>
        <p:nvSpPr>
          <p:cNvPr id="11" name="正方形/長方形 10">
            <a:extLst>
              <a:ext uri="{FF2B5EF4-FFF2-40B4-BE49-F238E27FC236}">
                <a16:creationId xmlns:a16="http://schemas.microsoft.com/office/drawing/2014/main" id="{40EE26B3-96C7-7864-5901-BF0921A85286}"/>
              </a:ext>
            </a:extLst>
          </p:cNvPr>
          <p:cNvSpPr/>
          <p:nvPr/>
        </p:nvSpPr>
        <p:spPr>
          <a:xfrm>
            <a:off x="941222" y="1021977"/>
            <a:ext cx="10523020" cy="5470896"/>
          </a:xfrm>
          <a:prstGeom prst="rect">
            <a:avLst/>
          </a:prstGeom>
          <a:noFill/>
          <a:ln w="9525" cap="rnd" cmpd="sng" algn="ctr">
            <a:solidFill>
              <a:srgbClr val="9A9A9A"/>
            </a:solidFill>
            <a:prstDash val="solid"/>
            <a:round/>
            <a:headEnd type="none" w="med" len="med"/>
            <a:tailEnd type="none" w="med" len="me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a:solidFill>
                  <a:srgbClr val="295E7E"/>
                </a:solidFill>
                <a:latin typeface="Meiryo UI" panose="020B0604030504040204" pitchFamily="50" charset="-128"/>
                <a:ea typeface="Meiryo UI" panose="020B0604030504040204" pitchFamily="50" charset="-128"/>
              </a:rPr>
              <a:t>従来の開発コストや運用コストを低減すること（単一の業務領域のデータに留まらず異なる業務領域のデータも効率的に取</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a:solidFill>
                  <a:srgbClr val="295E7E"/>
                </a:solidFill>
                <a:latin typeface="Meiryo UI" panose="020B0604030504040204" pitchFamily="50" charset="-128"/>
                <a:ea typeface="Meiryo UI" panose="020B0604030504040204" pitchFamily="50" charset="-128"/>
              </a:rPr>
              <a:t>り扱える、部品や機能等の再利用や標準化がなされている等）が可能なアーキテクチャ等であるかどうか等について記載ください。</a:t>
            </a:r>
            <a:endParaRPr kumimoji="1" lang="en-US" altLang="ja-JP" sz="1600" i="0" u="none" strike="noStrike" kern="1200" cap="none" spc="0" normalizeH="0" baseline="0" noProof="0">
              <a:ln>
                <a:noFill/>
              </a:ln>
              <a:solidFill>
                <a:srgbClr val="295E7E"/>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03890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1FF052-A227-36A7-8CEC-600F023BA45B}"/>
            </a:ext>
          </a:extLst>
        </p:cNvPr>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FBEF0EB1-A110-07F5-4186-D3073EFA70F0}"/>
              </a:ext>
            </a:extLst>
          </p:cNvPr>
          <p:cNvGraphicFramePr>
            <a:graphicFrameLocks noChangeAspect="1"/>
          </p:cNvGraphicFramePr>
          <p:nvPr>
            <p:custDataLst>
              <p:tags r:id="rId1"/>
            </p:custDataLst>
            <p:extLst>
              <p:ext uri="{D42A27DB-BD31-4B8C-83A1-F6EECF244321}">
                <p14:modId xmlns:p14="http://schemas.microsoft.com/office/powerpoint/2010/main" val="5669669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3" name="think-cell data - do not delete" hidden="1">
                        <a:extLst>
                          <a:ext uri="{FF2B5EF4-FFF2-40B4-BE49-F238E27FC236}">
                            <a16:creationId xmlns:a16="http://schemas.microsoft.com/office/drawing/2014/main" id="{FBEF0EB1-A110-07F5-4186-D3073EFA70F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26925DE0-2A9B-8B3D-5C5B-B8DB556EAC8B}"/>
              </a:ext>
            </a:extLst>
          </p:cNvPr>
          <p:cNvSpPr>
            <a:spLocks noGrp="1"/>
          </p:cNvSpPr>
          <p:nvPr>
            <p:ph type="title"/>
          </p:nvPr>
        </p:nvSpPr>
        <p:spPr/>
        <p:txBody>
          <a:bodyPr vert="horz" anchor="t">
            <a:normAutofit/>
          </a:bodyPr>
          <a:lstStyle/>
          <a:p>
            <a:r>
              <a:rPr kumimoji="0" lang="ja-JP" altLang="en-US" sz="3200" b="0" i="0" u="none" strike="noStrike" kern="1200" cap="none" spc="0" normalizeH="0" baseline="0" noProof="0">
                <a:ln>
                  <a:noFill/>
                </a:ln>
                <a:solidFill>
                  <a:srgbClr val="0E2841"/>
                </a:solidFill>
                <a:effectLst/>
                <a:uLnTx/>
                <a:uFillTx/>
                <a:latin typeface="Trebuchet MS" panose="020B0603020202020204" pitchFamily="34" charset="0"/>
                <a:ea typeface="Meiryo UI" panose="020B0604030504040204" pitchFamily="50" charset="-128"/>
                <a:cs typeface="Meiryo UI" panose="020B0604030504040204" pitchFamily="34" charset="-128"/>
                <a:sym typeface="Meiryo UI" panose="020B0604030504040204" pitchFamily="50" charset="-128"/>
              </a:rPr>
              <a:t>審査基準との適合性</a:t>
            </a:r>
            <a:r>
              <a:rPr kumimoji="0" lang="en-US" altLang="ja-JP" sz="3200" b="0" i="0" u="none" strike="noStrike" kern="1200" cap="none" spc="0" normalizeH="0" baseline="0" noProof="0">
                <a:ln>
                  <a:noFill/>
                </a:ln>
                <a:solidFill>
                  <a:srgbClr val="0E2841"/>
                </a:solidFill>
                <a:effectLst/>
                <a:uLnTx/>
                <a:uFillTx/>
                <a:latin typeface="Trebuchet MS" panose="020B0603020202020204" pitchFamily="34" charset="0"/>
                <a:ea typeface="Meiryo UI" panose="020B0604030504040204" pitchFamily="50" charset="-128"/>
                <a:cs typeface="Meiryo UI" panose="020B0604030504040204" pitchFamily="34" charset="-128"/>
                <a:sym typeface="Meiryo UI" panose="020B0604030504040204" pitchFamily="50" charset="-128"/>
              </a:rPr>
              <a:t>(</a:t>
            </a:r>
            <a:r>
              <a:rPr kumimoji="0" lang="ja-JP" altLang="en-US" sz="3200" b="0" i="0" u="none" strike="noStrike" kern="1200" cap="none" spc="0" normalizeH="0" baseline="0" noProof="0">
                <a:ln>
                  <a:noFill/>
                </a:ln>
                <a:solidFill>
                  <a:srgbClr val="0E2841"/>
                </a:solidFill>
                <a:effectLst/>
                <a:uLnTx/>
                <a:uFillTx/>
                <a:latin typeface="Trebuchet MS" panose="020B0603020202020204" pitchFamily="34" charset="0"/>
                <a:ea typeface="Meiryo UI" panose="020B0604030504040204" pitchFamily="50" charset="-128"/>
                <a:cs typeface="Meiryo UI" panose="020B0604030504040204" pitchFamily="34" charset="-128"/>
                <a:sym typeface="Meiryo UI" panose="020B0604030504040204" pitchFamily="50" charset="-128"/>
              </a:rPr>
              <a:t>導入メリット</a:t>
            </a:r>
            <a:r>
              <a:rPr kumimoji="0" lang="en-US" altLang="ja-JP" sz="3200" b="0" i="0" u="none" strike="noStrike" kern="1200" cap="none" spc="0" normalizeH="0" baseline="0" noProof="0">
                <a:ln>
                  <a:noFill/>
                </a:ln>
                <a:solidFill>
                  <a:srgbClr val="0E2841"/>
                </a:solidFill>
                <a:effectLst/>
                <a:uLnTx/>
                <a:uFillTx/>
                <a:latin typeface="Trebuchet MS" panose="020B0603020202020204" pitchFamily="34" charset="0"/>
                <a:ea typeface="Meiryo UI" panose="020B0604030504040204" pitchFamily="50" charset="-128"/>
                <a:cs typeface="Meiryo UI" panose="020B0604030504040204" pitchFamily="34" charset="-128"/>
                <a:sym typeface="Meiryo UI" panose="020B0604030504040204" pitchFamily="50" charset="-128"/>
              </a:rPr>
              <a:t>)</a:t>
            </a:r>
            <a:endParaRPr kumimoji="1" lang="en-US" sz="3200">
              <a:solidFill>
                <a:srgbClr val="0E2841"/>
              </a:solidFill>
              <a:latin typeface="Trebuchet MS" panose="020B0603020202020204" pitchFamily="34" charset="0"/>
              <a:ea typeface="Meiryo UI" panose="020B0604030504040204" pitchFamily="50" charset="-128"/>
            </a:endParaRPr>
          </a:p>
        </p:txBody>
      </p:sp>
      <p:sp>
        <p:nvSpPr>
          <p:cNvPr id="11" name="正方形/長方形 10">
            <a:extLst>
              <a:ext uri="{FF2B5EF4-FFF2-40B4-BE49-F238E27FC236}">
                <a16:creationId xmlns:a16="http://schemas.microsoft.com/office/drawing/2014/main" id="{3F91EB6B-6538-FDE5-BA92-C920026975BD}"/>
              </a:ext>
            </a:extLst>
          </p:cNvPr>
          <p:cNvSpPr/>
          <p:nvPr/>
        </p:nvSpPr>
        <p:spPr>
          <a:xfrm>
            <a:off x="941222" y="995083"/>
            <a:ext cx="10523020" cy="5497790"/>
          </a:xfrm>
          <a:prstGeom prst="rect">
            <a:avLst/>
          </a:prstGeom>
          <a:noFill/>
          <a:ln w="9525" cap="rnd" cmpd="sng" algn="ctr">
            <a:solidFill>
              <a:srgbClr val="9A9A9A"/>
            </a:solidFill>
            <a:prstDash val="solid"/>
            <a:round/>
            <a:headEnd type="none" w="med" len="med"/>
            <a:tailEnd type="none" w="med" len="me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a:solidFill>
                  <a:srgbClr val="295E7E"/>
                </a:solidFill>
                <a:latin typeface="Meiryo UI" panose="020B0604030504040204" pitchFamily="50" charset="-128"/>
                <a:ea typeface="Meiryo UI" panose="020B0604030504040204" pitchFamily="50" charset="-128"/>
              </a:rPr>
              <a:t>アーキテクチャ等を具体的なモデルケ</a:t>
            </a:r>
            <a:r>
              <a:rPr lang="en-US" altLang="ja-JP" sz="1600">
                <a:solidFill>
                  <a:srgbClr val="295E7E"/>
                </a:solidFill>
                <a:latin typeface="Meiryo UI" panose="020B0604030504040204" pitchFamily="50" charset="-128"/>
                <a:ea typeface="Meiryo UI" panose="020B0604030504040204" pitchFamily="50" charset="-128"/>
              </a:rPr>
              <a:t>―</a:t>
            </a:r>
            <a:r>
              <a:rPr lang="ja-JP" altLang="en-US" sz="1600">
                <a:solidFill>
                  <a:srgbClr val="295E7E"/>
                </a:solidFill>
                <a:latin typeface="Meiryo UI" panose="020B0604030504040204" pitchFamily="50" charset="-128"/>
                <a:ea typeface="Meiryo UI" panose="020B0604030504040204" pitchFamily="50" charset="-128"/>
              </a:rPr>
              <a:t>スに適用した場合の導入メリットを適切に示しているかどうか等について記載ください。</a:t>
            </a:r>
            <a:br>
              <a:rPr lang="en-US" altLang="ja-JP" sz="1600">
                <a:solidFill>
                  <a:srgbClr val="295E7E"/>
                </a:solidFill>
                <a:latin typeface="Meiryo UI" panose="020B0604030504040204" pitchFamily="50" charset="-128"/>
                <a:ea typeface="Meiryo UI" panose="020B0604030504040204" pitchFamily="50" charset="-128"/>
              </a:rPr>
            </a:br>
            <a:r>
              <a:rPr lang="ja-JP" altLang="en-US" sz="1600">
                <a:solidFill>
                  <a:srgbClr val="295E7E"/>
                </a:solidFill>
                <a:latin typeface="Meiryo UI" panose="020B0604030504040204" pitchFamily="50" charset="-128"/>
                <a:ea typeface="Meiryo UI" panose="020B0604030504040204" pitchFamily="50" charset="-128"/>
              </a:rPr>
              <a:t>（～といった業務モデルにおいて従来の開発・運用コストを </a:t>
            </a:r>
            <a:r>
              <a:rPr lang="en-US" altLang="ja-JP" sz="1600">
                <a:solidFill>
                  <a:srgbClr val="295E7E"/>
                </a:solidFill>
                <a:latin typeface="Meiryo UI" panose="020B0604030504040204" pitchFamily="50" charset="-128"/>
                <a:ea typeface="Meiryo UI" panose="020B0604030504040204" pitchFamily="50" charset="-128"/>
              </a:rPr>
              <a:t>X</a:t>
            </a:r>
            <a:r>
              <a:rPr lang="ja-JP" altLang="en-US" sz="1600">
                <a:solidFill>
                  <a:srgbClr val="295E7E"/>
                </a:solidFill>
                <a:latin typeface="Meiryo UI" panose="020B0604030504040204" pitchFamily="50" charset="-128"/>
                <a:ea typeface="Meiryo UI" panose="020B0604030504040204" pitchFamily="50" charset="-128"/>
              </a:rPr>
              <a:t>％低減、等）</a:t>
            </a:r>
            <a:br>
              <a:rPr lang="en-US" altLang="ja-JP" sz="1600">
                <a:solidFill>
                  <a:srgbClr val="295E7E"/>
                </a:solidFill>
                <a:latin typeface="Meiryo UI" panose="020B0604030504040204" pitchFamily="50" charset="-128"/>
                <a:ea typeface="Meiryo UI" panose="020B0604030504040204" pitchFamily="50" charset="-128"/>
              </a:rPr>
            </a:br>
            <a:r>
              <a:rPr lang="en-US" altLang="ja-JP" sz="1600">
                <a:solidFill>
                  <a:srgbClr val="295E7E"/>
                </a:solidFill>
                <a:latin typeface="Meiryo UI" panose="020B0604030504040204" pitchFamily="50" charset="-128"/>
                <a:ea typeface="Meiryo UI" panose="020B0604030504040204" pitchFamily="50" charset="-128"/>
              </a:rPr>
              <a:t>※</a:t>
            </a:r>
            <a:r>
              <a:rPr lang="ja-JP" altLang="en-US" sz="1600">
                <a:solidFill>
                  <a:srgbClr val="295E7E"/>
                </a:solidFill>
                <a:latin typeface="Meiryo UI" panose="020B0604030504040204" pitchFamily="50" charset="-128"/>
                <a:ea typeface="Meiryo UI" panose="020B0604030504040204" pitchFamily="50" charset="-128"/>
              </a:rPr>
              <a:t>本審査項目は特許庁業務に限らず、官公庁や民間企業の審査・分析業務への展開も評価対象となるため、想定する適用業務等を具体的にご記載ください。</a:t>
            </a:r>
          </a:p>
        </p:txBody>
      </p:sp>
    </p:spTree>
    <p:extLst>
      <p:ext uri="{BB962C8B-B14F-4D97-AF65-F5344CB8AC3E}">
        <p14:creationId xmlns:p14="http://schemas.microsoft.com/office/powerpoint/2010/main" val="1362764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BEE798-83F4-7748-7CD6-FAB276100D04}"/>
            </a:ext>
          </a:extLst>
        </p:cNvPr>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52D43C5A-55C0-2364-6BD1-2CFA230ADA28}"/>
              </a:ext>
            </a:extLst>
          </p:cNvPr>
          <p:cNvGraphicFramePr>
            <a:graphicFrameLocks noChangeAspect="1"/>
          </p:cNvGraphicFramePr>
          <p:nvPr>
            <p:custDataLst>
              <p:tags r:id="rId1"/>
            </p:custDataLst>
            <p:extLst>
              <p:ext uri="{D42A27DB-BD31-4B8C-83A1-F6EECF244321}">
                <p14:modId xmlns:p14="http://schemas.microsoft.com/office/powerpoint/2010/main" val="5703553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10" name="think-cell data - do not delete" hidden="1">
                        <a:extLst>
                          <a:ext uri="{FF2B5EF4-FFF2-40B4-BE49-F238E27FC236}">
                            <a16:creationId xmlns:a16="http://schemas.microsoft.com/office/drawing/2014/main" id="{52D43C5A-55C0-2364-6BD1-2CFA230ADA2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0" name="Rectangle 109">
            <a:extLst>
              <a:ext uri="{FF2B5EF4-FFF2-40B4-BE49-F238E27FC236}">
                <a16:creationId xmlns:a16="http://schemas.microsoft.com/office/drawing/2014/main" id="{4BD9DF4D-92FF-4FAE-FF06-1545B4C014A5}"/>
              </a:ext>
            </a:extLst>
          </p:cNvPr>
          <p:cNvSpPr/>
          <p:nvPr/>
        </p:nvSpPr>
        <p:spPr>
          <a:xfrm>
            <a:off x="9727815" y="2755890"/>
            <a:ext cx="1554135" cy="3459610"/>
          </a:xfrm>
          <a:prstGeom prst="rect">
            <a:avLst/>
          </a:prstGeom>
          <a:solidFill>
            <a:srgbClr val="F2F2F2"/>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a:solidFill>
                  <a:srgbClr val="575757"/>
                </a:solidFill>
                <a:latin typeface="Meiryo UI" panose="020B0604030504040204" pitchFamily="50" charset="-128"/>
                <a:ea typeface="Meiryo UI" panose="020B0604030504040204" pitchFamily="50" charset="-128"/>
              </a:rPr>
              <a:t>マッピング不要</a:t>
            </a:r>
            <a:endParaRPr kumimoji="1" lang="en-US" sz="1000">
              <a:solidFill>
                <a:srgbClr val="575757"/>
              </a:solidFill>
              <a:latin typeface="Meiryo UI" panose="020B0604030504040204" pitchFamily="50" charset="-128"/>
              <a:ea typeface="Meiryo UI" panose="020B0604030504040204" pitchFamily="50" charset="-128"/>
            </a:endParaRPr>
          </a:p>
        </p:txBody>
      </p:sp>
      <p:sp>
        <p:nvSpPr>
          <p:cNvPr id="2" name="Title 1">
            <a:extLst>
              <a:ext uri="{FF2B5EF4-FFF2-40B4-BE49-F238E27FC236}">
                <a16:creationId xmlns:a16="http://schemas.microsoft.com/office/drawing/2014/main" id="{4B3F0E53-05A2-E32C-39C7-C30AB84D3252}"/>
              </a:ext>
            </a:extLst>
          </p:cNvPr>
          <p:cNvSpPr>
            <a:spLocks noGrp="1"/>
          </p:cNvSpPr>
          <p:nvPr>
            <p:ph type="title"/>
          </p:nvPr>
        </p:nvSpPr>
        <p:spPr/>
        <p:txBody>
          <a:bodyPr vert="horz">
            <a:normAutofit/>
          </a:bodyPr>
          <a:lstStyle/>
          <a:p>
            <a:r>
              <a:rPr kumimoji="1" lang="ja-JP" altLang="en-US" sz="3200">
                <a:latin typeface="Trebuchet MS" panose="020B0603020202020204" pitchFamily="34" charset="0"/>
                <a:ea typeface="Meiryo UI" panose="020B0604030504040204" pitchFamily="50" charset="-128"/>
                <a:cs typeface="Traditional Arabic" panose="02020603050405020304" pitchFamily="18" charset="-78"/>
              </a:rPr>
              <a:t>提案書サマリ</a:t>
            </a:r>
            <a:r>
              <a:rPr kumimoji="1" lang="en-US" altLang="ja-JP" sz="3200">
                <a:latin typeface="Trebuchet MS" panose="020B0603020202020204" pitchFamily="34" charset="0"/>
                <a:ea typeface="Meiryo UI" panose="020B0604030504040204" pitchFamily="50" charset="-128"/>
                <a:cs typeface="Traditional Arabic" panose="02020603050405020304" pitchFamily="18" charset="-78"/>
              </a:rPr>
              <a:t>/</a:t>
            </a:r>
            <a:r>
              <a:rPr kumimoji="1" lang="ja-JP" altLang="en-US" sz="3200">
                <a:latin typeface="Trebuchet MS" panose="020B0603020202020204" pitchFamily="34" charset="0"/>
                <a:ea typeface="Meiryo UI" panose="020B0604030504040204" pitchFamily="50" charset="-128"/>
                <a:cs typeface="Traditional Arabic" panose="02020603050405020304" pitchFamily="18" charset="-78"/>
              </a:rPr>
              <a:t>アプリケーション内容</a:t>
            </a:r>
            <a:r>
              <a:rPr kumimoji="1" lang="ja-JP" altLang="en-US" sz="3200">
                <a:latin typeface="Traditional Arabic" panose="02020603050405020304" pitchFamily="18" charset="-78"/>
                <a:ea typeface="Meiryo UI" panose="020B0604030504040204" pitchFamily="50" charset="-128"/>
                <a:cs typeface="Traditional Arabic" panose="02020603050405020304" pitchFamily="18" charset="-78"/>
              </a:rPr>
              <a:t>の対応表</a:t>
            </a:r>
            <a:endParaRPr kumimoji="1" lang="en-US" sz="3200">
              <a:latin typeface="Traditional Arabic" panose="02020603050405020304" pitchFamily="18" charset="-78"/>
              <a:ea typeface="Meiryo UI" panose="020B0604030504040204" pitchFamily="50" charset="-128"/>
              <a:cs typeface="Traditional Arabic" panose="02020603050405020304" pitchFamily="18" charset="-78"/>
            </a:endParaRPr>
          </a:p>
        </p:txBody>
      </p:sp>
      <p:grpSp>
        <p:nvGrpSpPr>
          <p:cNvPr id="73" name="Group 72">
            <a:extLst>
              <a:ext uri="{FF2B5EF4-FFF2-40B4-BE49-F238E27FC236}">
                <a16:creationId xmlns:a16="http://schemas.microsoft.com/office/drawing/2014/main" id="{A726CF55-6993-3E34-AD5A-9D16996E2B5D}"/>
              </a:ext>
            </a:extLst>
          </p:cNvPr>
          <p:cNvGrpSpPr>
            <a:grpSpLocks noChangeAspect="1"/>
          </p:cNvGrpSpPr>
          <p:nvPr/>
        </p:nvGrpSpPr>
        <p:grpSpPr>
          <a:xfrm>
            <a:off x="7415636" y="201357"/>
            <a:ext cx="306910" cy="306910"/>
            <a:chOff x="982662" y="3868738"/>
            <a:chExt cx="269875" cy="269875"/>
          </a:xfrm>
        </p:grpSpPr>
        <p:sp>
          <p:nvSpPr>
            <p:cNvPr id="74" name="Oval 16">
              <a:extLst>
                <a:ext uri="{FF2B5EF4-FFF2-40B4-BE49-F238E27FC236}">
                  <a16:creationId xmlns:a16="http://schemas.microsoft.com/office/drawing/2014/main" id="{4CA4C98A-6F43-475F-A416-8B76CA16432C}"/>
                </a:ext>
              </a:extLst>
            </p:cNvPr>
            <p:cNvSpPr>
              <a:spLocks noChangeArrowheads="1"/>
            </p:cNvSpPr>
            <p:nvPr/>
          </p:nvSpPr>
          <p:spPr bwMode="auto">
            <a:xfrm>
              <a:off x="982662" y="3868738"/>
              <a:ext cx="269875" cy="269875"/>
            </a:xfrm>
            <a:prstGeom prst="ellipse">
              <a:avLst/>
            </a:prstGeom>
            <a:solidFill>
              <a:srgbClr val="295E7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Freeform 17">
              <a:extLst>
                <a:ext uri="{FF2B5EF4-FFF2-40B4-BE49-F238E27FC236}">
                  <a16:creationId xmlns:a16="http://schemas.microsoft.com/office/drawing/2014/main" id="{F6A7D2CA-1C3C-DB0A-CD8C-2A0C641F1AC2}"/>
                </a:ext>
              </a:extLst>
            </p:cNvPr>
            <p:cNvSpPr>
              <a:spLocks/>
            </p:cNvSpPr>
            <p:nvPr/>
          </p:nvSpPr>
          <p:spPr bwMode="auto">
            <a:xfrm>
              <a:off x="1050925" y="3938588"/>
              <a:ext cx="133350" cy="128587"/>
            </a:xfrm>
            <a:custGeom>
              <a:avLst/>
              <a:gdLst>
                <a:gd name="T0" fmla="*/ 36 w 84"/>
                <a:gd name="T1" fmla="*/ 67 h 81"/>
                <a:gd name="T2" fmla="*/ 7 w 84"/>
                <a:gd name="T3" fmla="*/ 39 h 81"/>
                <a:gd name="T4" fmla="*/ 0 w 84"/>
                <a:gd name="T5" fmla="*/ 45 h 81"/>
                <a:gd name="T6" fmla="*/ 38 w 84"/>
                <a:gd name="T7" fmla="*/ 81 h 81"/>
                <a:gd name="T8" fmla="*/ 84 w 84"/>
                <a:gd name="T9" fmla="*/ 4 h 81"/>
                <a:gd name="T10" fmla="*/ 76 w 84"/>
                <a:gd name="T11" fmla="*/ 0 h 81"/>
                <a:gd name="T12" fmla="*/ 36 w 84"/>
                <a:gd name="T13" fmla="*/ 67 h 81"/>
              </a:gdLst>
              <a:ahLst/>
              <a:cxnLst>
                <a:cxn ang="0">
                  <a:pos x="T0" y="T1"/>
                </a:cxn>
                <a:cxn ang="0">
                  <a:pos x="T2" y="T3"/>
                </a:cxn>
                <a:cxn ang="0">
                  <a:pos x="T4" y="T5"/>
                </a:cxn>
                <a:cxn ang="0">
                  <a:pos x="T6" y="T7"/>
                </a:cxn>
                <a:cxn ang="0">
                  <a:pos x="T8" y="T9"/>
                </a:cxn>
                <a:cxn ang="0">
                  <a:pos x="T10" y="T11"/>
                </a:cxn>
                <a:cxn ang="0">
                  <a:pos x="T12" y="T13"/>
                </a:cxn>
              </a:cxnLst>
              <a:rect l="0" t="0" r="r" b="b"/>
              <a:pathLst>
                <a:path w="84" h="81">
                  <a:moveTo>
                    <a:pt x="36" y="67"/>
                  </a:moveTo>
                  <a:lnTo>
                    <a:pt x="7" y="39"/>
                  </a:lnTo>
                  <a:lnTo>
                    <a:pt x="0" y="45"/>
                  </a:lnTo>
                  <a:lnTo>
                    <a:pt x="38" y="81"/>
                  </a:lnTo>
                  <a:lnTo>
                    <a:pt x="84" y="4"/>
                  </a:lnTo>
                  <a:lnTo>
                    <a:pt x="76" y="0"/>
                  </a:lnTo>
                  <a:lnTo>
                    <a:pt x="36" y="6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グループ化 4">
            <a:extLst>
              <a:ext uri="{FF2B5EF4-FFF2-40B4-BE49-F238E27FC236}">
                <a16:creationId xmlns:a16="http://schemas.microsoft.com/office/drawing/2014/main" id="{8BD1E4BA-B9FB-7619-7D2F-5273D6656ABB}"/>
              </a:ext>
            </a:extLst>
          </p:cNvPr>
          <p:cNvGrpSpPr/>
          <p:nvPr/>
        </p:nvGrpSpPr>
        <p:grpSpPr>
          <a:xfrm>
            <a:off x="836316" y="1377162"/>
            <a:ext cx="2267310" cy="244016"/>
            <a:chOff x="653442" y="2075887"/>
            <a:chExt cx="3469984" cy="244016"/>
          </a:xfrm>
        </p:grpSpPr>
        <p:sp>
          <p:nvSpPr>
            <p:cNvPr id="5" name="ee4pHeader2">
              <a:extLst>
                <a:ext uri="{FF2B5EF4-FFF2-40B4-BE49-F238E27FC236}">
                  <a16:creationId xmlns:a16="http://schemas.microsoft.com/office/drawing/2014/main" id="{4D2B1C6A-889F-1C56-C53C-85939BC9C37C}"/>
                </a:ext>
              </a:extLst>
            </p:cNvPr>
            <p:cNvSpPr txBox="1"/>
            <p:nvPr/>
          </p:nvSpPr>
          <p:spPr>
            <a:xfrm>
              <a:off x="653442" y="2075887"/>
              <a:ext cx="3151498" cy="215444"/>
            </a:xfrm>
            <a:prstGeom prst="rect">
              <a:avLst/>
            </a:prstGeom>
          </p:spPr>
          <p:txBody>
            <a:bodyPr vert="horz"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a:ln>
                    <a:noFill/>
                  </a:ln>
                  <a:solidFill>
                    <a:srgbClr val="0E2841"/>
                  </a:solidFill>
                  <a:effectLst/>
                  <a:uLnTx/>
                  <a:uFillTx/>
                  <a:latin typeface="Trebuchet MS" panose="020B0603020202020204" pitchFamily="34" charset="0"/>
                  <a:ea typeface="Meiryo UI" panose="020B0604030504040204" pitchFamily="50" charset="-128"/>
                  <a:cs typeface="Meiryo UI" panose="020B0604030504040204" pitchFamily="34" charset="-128"/>
                  <a:sym typeface="Meiryo UI" panose="020B0604030504040204" pitchFamily="50" charset="-128"/>
                </a:rPr>
                <a:t>審査基準</a:t>
              </a:r>
            </a:p>
          </p:txBody>
        </p:sp>
        <p:cxnSp>
          <p:nvCxnSpPr>
            <p:cNvPr id="6" name="Straight Connector 34">
              <a:extLst>
                <a:ext uri="{FF2B5EF4-FFF2-40B4-BE49-F238E27FC236}">
                  <a16:creationId xmlns:a16="http://schemas.microsoft.com/office/drawing/2014/main" id="{043F31C2-7154-512F-42D6-8ABA86BDAC7C}"/>
                </a:ext>
              </a:extLst>
            </p:cNvPr>
            <p:cNvCxnSpPr>
              <a:cxnSpLocks/>
            </p:cNvCxnSpPr>
            <p:nvPr/>
          </p:nvCxnSpPr>
          <p:spPr>
            <a:xfrm>
              <a:off x="653442" y="2319903"/>
              <a:ext cx="3469984" cy="0"/>
            </a:xfrm>
            <a:prstGeom prst="line">
              <a:avLst/>
            </a:prstGeom>
            <a:ln w="9525" cap="flat" cmpd="sng" algn="ctr">
              <a:solidFill>
                <a:srgbClr val="9A9A9A"/>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7" name="グループ化 4">
            <a:extLst>
              <a:ext uri="{FF2B5EF4-FFF2-40B4-BE49-F238E27FC236}">
                <a16:creationId xmlns:a16="http://schemas.microsoft.com/office/drawing/2014/main" id="{466299DD-FC7B-5B27-01DC-4B31E4248D06}"/>
              </a:ext>
            </a:extLst>
          </p:cNvPr>
          <p:cNvGrpSpPr/>
          <p:nvPr/>
        </p:nvGrpSpPr>
        <p:grpSpPr>
          <a:xfrm>
            <a:off x="3215693" y="1377162"/>
            <a:ext cx="8025825" cy="244016"/>
            <a:chOff x="653442" y="2075887"/>
            <a:chExt cx="3469984" cy="244016"/>
          </a:xfrm>
        </p:grpSpPr>
        <p:sp>
          <p:nvSpPr>
            <p:cNvPr id="8" name="ee4pHeader2">
              <a:extLst>
                <a:ext uri="{FF2B5EF4-FFF2-40B4-BE49-F238E27FC236}">
                  <a16:creationId xmlns:a16="http://schemas.microsoft.com/office/drawing/2014/main" id="{FFDD3082-40DF-2F46-8620-1C78D4ABC61B}"/>
                </a:ext>
              </a:extLst>
            </p:cNvPr>
            <p:cNvSpPr txBox="1"/>
            <p:nvPr/>
          </p:nvSpPr>
          <p:spPr>
            <a:xfrm>
              <a:off x="653442" y="2075887"/>
              <a:ext cx="3151498" cy="215444"/>
            </a:xfrm>
            <a:prstGeom prst="rect">
              <a:avLst/>
            </a:prstGeom>
          </p:spPr>
          <p:txBody>
            <a:bodyPr vert="horz"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a:ln>
                    <a:noFill/>
                  </a:ln>
                  <a:solidFill>
                    <a:srgbClr val="0E2841"/>
                  </a:solidFill>
                  <a:effectLst/>
                  <a:uLnTx/>
                  <a:uFillTx/>
                  <a:latin typeface="Trebuchet MS" panose="020B0603020202020204" pitchFamily="34" charset="0"/>
                  <a:ea typeface="Meiryo UI" panose="020B0604030504040204" pitchFamily="50" charset="-128"/>
                  <a:cs typeface="Meiryo UI" panose="020B0604030504040204" pitchFamily="34" charset="-128"/>
                  <a:sym typeface="Meiryo UI" panose="020B0604030504040204" pitchFamily="50" charset="-128"/>
                </a:rPr>
                <a:t>対応項目</a:t>
              </a:r>
            </a:p>
          </p:txBody>
        </p:sp>
        <p:cxnSp>
          <p:nvCxnSpPr>
            <p:cNvPr id="9" name="Straight Connector 34">
              <a:extLst>
                <a:ext uri="{FF2B5EF4-FFF2-40B4-BE49-F238E27FC236}">
                  <a16:creationId xmlns:a16="http://schemas.microsoft.com/office/drawing/2014/main" id="{6BDEDA04-9873-028B-153B-6A28219C04E3}"/>
                </a:ext>
              </a:extLst>
            </p:cNvPr>
            <p:cNvCxnSpPr>
              <a:cxnSpLocks/>
            </p:cNvCxnSpPr>
            <p:nvPr/>
          </p:nvCxnSpPr>
          <p:spPr>
            <a:xfrm>
              <a:off x="653442" y="2319903"/>
              <a:ext cx="3469984" cy="0"/>
            </a:xfrm>
            <a:prstGeom prst="line">
              <a:avLst/>
            </a:prstGeom>
            <a:ln w="9525" cap="flat" cmpd="sng" algn="ctr">
              <a:solidFill>
                <a:srgbClr val="9A9A9A"/>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77" name="Oval 20">
            <a:extLst>
              <a:ext uri="{FF2B5EF4-FFF2-40B4-BE49-F238E27FC236}">
                <a16:creationId xmlns:a16="http://schemas.microsoft.com/office/drawing/2014/main" id="{33426C40-02AA-5EDD-CB48-158CB423056F}"/>
              </a:ext>
            </a:extLst>
          </p:cNvPr>
          <p:cNvSpPr>
            <a:spLocks noChangeAspect="1" noChangeArrowheads="1"/>
          </p:cNvSpPr>
          <p:nvPr/>
        </p:nvSpPr>
        <p:spPr bwMode="auto">
          <a:xfrm>
            <a:off x="3103626" y="2031791"/>
            <a:ext cx="171425" cy="173243"/>
          </a:xfrm>
          <a:prstGeom prst="ellipse">
            <a:avLst/>
          </a:prstGeom>
          <a:solidFill>
            <a:schemeClr val="tx2"/>
          </a:solidFill>
          <a:ln>
            <a:noFill/>
          </a:ln>
        </p:spPr>
        <p:txBody>
          <a:bodyPr vert="horz" wrap="square" lIns="0" tIns="0" rIns="0" bIns="0" numCol="1" anchor="ctr" anchorCtr="0" compatLnSpc="1">
            <a:prstTxWarp prst="textNoShape">
              <a:avLst/>
            </a:prstTxWarp>
          </a:bodyPr>
          <a:lstStyle/>
          <a:p>
            <a:pPr algn="ctr"/>
            <a:r>
              <a:rPr lang="en-US" sz="1000">
                <a:solidFill>
                  <a:schemeClr val="bg1"/>
                </a:solidFill>
                <a:latin typeface="Trebuchet MS" panose="020B0603020202020204" pitchFamily="34" charset="0"/>
              </a:rPr>
              <a:t>A</a:t>
            </a:r>
          </a:p>
        </p:txBody>
      </p:sp>
      <p:sp>
        <p:nvSpPr>
          <p:cNvPr id="78" name="Oval 20">
            <a:extLst>
              <a:ext uri="{FF2B5EF4-FFF2-40B4-BE49-F238E27FC236}">
                <a16:creationId xmlns:a16="http://schemas.microsoft.com/office/drawing/2014/main" id="{8ABCFA15-1947-06E9-9F9E-5B4524CDD380}"/>
              </a:ext>
            </a:extLst>
          </p:cNvPr>
          <p:cNvSpPr>
            <a:spLocks noChangeAspect="1" noChangeArrowheads="1"/>
          </p:cNvSpPr>
          <p:nvPr/>
        </p:nvSpPr>
        <p:spPr bwMode="auto">
          <a:xfrm>
            <a:off x="4695271" y="2016386"/>
            <a:ext cx="171425" cy="173243"/>
          </a:xfrm>
          <a:prstGeom prst="ellipse">
            <a:avLst/>
          </a:prstGeom>
          <a:solidFill>
            <a:schemeClr val="tx2"/>
          </a:solidFill>
          <a:ln>
            <a:noFill/>
          </a:ln>
        </p:spPr>
        <p:txBody>
          <a:bodyPr vert="horz" wrap="square" lIns="0" tIns="0" rIns="0" bIns="0" numCol="1" anchor="ctr" anchorCtr="0" compatLnSpc="1">
            <a:prstTxWarp prst="textNoShape">
              <a:avLst/>
            </a:prstTxWarp>
          </a:bodyPr>
          <a:lstStyle/>
          <a:p>
            <a:pPr algn="ctr"/>
            <a:r>
              <a:rPr lang="en-US" sz="1000">
                <a:solidFill>
                  <a:schemeClr val="bg1"/>
                </a:solidFill>
                <a:latin typeface="Trebuchet MS" panose="020B0603020202020204" pitchFamily="34" charset="0"/>
              </a:rPr>
              <a:t>B</a:t>
            </a:r>
          </a:p>
        </p:txBody>
      </p:sp>
      <p:sp>
        <p:nvSpPr>
          <p:cNvPr id="79" name="Oval 20">
            <a:extLst>
              <a:ext uri="{FF2B5EF4-FFF2-40B4-BE49-F238E27FC236}">
                <a16:creationId xmlns:a16="http://schemas.microsoft.com/office/drawing/2014/main" id="{1589C7E5-0DDC-DD87-0111-599FD599D813}"/>
              </a:ext>
            </a:extLst>
          </p:cNvPr>
          <p:cNvSpPr>
            <a:spLocks noChangeAspect="1" noChangeArrowheads="1"/>
          </p:cNvSpPr>
          <p:nvPr/>
        </p:nvSpPr>
        <p:spPr bwMode="auto">
          <a:xfrm>
            <a:off x="6369195" y="2010675"/>
            <a:ext cx="171425" cy="173243"/>
          </a:xfrm>
          <a:prstGeom prst="ellipse">
            <a:avLst/>
          </a:prstGeom>
          <a:solidFill>
            <a:schemeClr val="tx2"/>
          </a:solidFill>
          <a:ln>
            <a:noFill/>
          </a:ln>
        </p:spPr>
        <p:txBody>
          <a:bodyPr vert="horz" wrap="square" lIns="0" tIns="0" rIns="0" bIns="0" numCol="1" anchor="ctr" anchorCtr="0" compatLnSpc="1">
            <a:prstTxWarp prst="textNoShape">
              <a:avLst/>
            </a:prstTxWarp>
          </a:bodyPr>
          <a:lstStyle/>
          <a:p>
            <a:pPr algn="ctr"/>
            <a:r>
              <a:rPr lang="en-US" sz="1000">
                <a:solidFill>
                  <a:schemeClr val="bg1"/>
                </a:solidFill>
                <a:latin typeface="Trebuchet MS" panose="020B0603020202020204" pitchFamily="34" charset="0"/>
              </a:rPr>
              <a:t>C</a:t>
            </a:r>
          </a:p>
        </p:txBody>
      </p:sp>
      <p:sp>
        <p:nvSpPr>
          <p:cNvPr id="80" name="Oval 20">
            <a:extLst>
              <a:ext uri="{FF2B5EF4-FFF2-40B4-BE49-F238E27FC236}">
                <a16:creationId xmlns:a16="http://schemas.microsoft.com/office/drawing/2014/main" id="{D5652594-930C-4E12-6AFE-25AFD6DD1558}"/>
              </a:ext>
            </a:extLst>
          </p:cNvPr>
          <p:cNvSpPr>
            <a:spLocks noChangeAspect="1" noChangeArrowheads="1"/>
          </p:cNvSpPr>
          <p:nvPr/>
        </p:nvSpPr>
        <p:spPr bwMode="auto">
          <a:xfrm>
            <a:off x="7977513" y="1652683"/>
            <a:ext cx="171425" cy="173243"/>
          </a:xfrm>
          <a:prstGeom prst="ellipse">
            <a:avLst/>
          </a:prstGeom>
          <a:solidFill>
            <a:schemeClr val="tx2"/>
          </a:solidFill>
          <a:ln>
            <a:noFill/>
          </a:ln>
        </p:spPr>
        <p:txBody>
          <a:bodyPr vert="horz" wrap="square" lIns="0" tIns="0" rIns="0" bIns="0" numCol="1" anchor="ctr" anchorCtr="0" compatLnSpc="1">
            <a:prstTxWarp prst="textNoShape">
              <a:avLst/>
            </a:prstTxWarp>
          </a:bodyPr>
          <a:lstStyle/>
          <a:p>
            <a:pPr algn="ctr"/>
            <a:r>
              <a:rPr lang="en-US" sz="1000">
                <a:solidFill>
                  <a:schemeClr val="bg1"/>
                </a:solidFill>
                <a:latin typeface="Trebuchet MS" panose="020B0603020202020204" pitchFamily="34" charset="0"/>
              </a:rPr>
              <a:t>D</a:t>
            </a:r>
          </a:p>
        </p:txBody>
      </p:sp>
      <p:sp>
        <p:nvSpPr>
          <p:cNvPr id="81" name="Oval 20">
            <a:extLst>
              <a:ext uri="{FF2B5EF4-FFF2-40B4-BE49-F238E27FC236}">
                <a16:creationId xmlns:a16="http://schemas.microsoft.com/office/drawing/2014/main" id="{14BE95AC-24B1-1F34-DD91-BAC74C523FD5}"/>
              </a:ext>
            </a:extLst>
          </p:cNvPr>
          <p:cNvSpPr>
            <a:spLocks noChangeAspect="1" noChangeArrowheads="1"/>
          </p:cNvSpPr>
          <p:nvPr/>
        </p:nvSpPr>
        <p:spPr bwMode="auto">
          <a:xfrm>
            <a:off x="9601661" y="1648688"/>
            <a:ext cx="171425" cy="173243"/>
          </a:xfrm>
          <a:prstGeom prst="ellipse">
            <a:avLst/>
          </a:prstGeom>
          <a:solidFill>
            <a:schemeClr val="tx2"/>
          </a:solidFill>
          <a:ln>
            <a:noFill/>
          </a:ln>
        </p:spPr>
        <p:txBody>
          <a:bodyPr vert="horz" wrap="square" lIns="0" tIns="0" rIns="0" bIns="0" numCol="1" anchor="ctr" anchorCtr="0" compatLnSpc="1">
            <a:prstTxWarp prst="textNoShape">
              <a:avLst/>
            </a:prstTxWarp>
          </a:bodyPr>
          <a:lstStyle/>
          <a:p>
            <a:pPr algn="ctr"/>
            <a:r>
              <a:rPr lang="en-US" sz="1000">
                <a:solidFill>
                  <a:schemeClr val="bg1"/>
                </a:solidFill>
                <a:latin typeface="Trebuchet MS" panose="020B0603020202020204" pitchFamily="34" charset="0"/>
              </a:rPr>
              <a:t>E</a:t>
            </a:r>
          </a:p>
        </p:txBody>
      </p:sp>
      <p:sp>
        <p:nvSpPr>
          <p:cNvPr id="85" name="Rectangle 84">
            <a:extLst>
              <a:ext uri="{FF2B5EF4-FFF2-40B4-BE49-F238E27FC236}">
                <a16:creationId xmlns:a16="http://schemas.microsoft.com/office/drawing/2014/main" id="{1F48E746-3F54-4DDC-2A51-1386639452A8}"/>
              </a:ext>
            </a:extLst>
          </p:cNvPr>
          <p:cNvSpPr/>
          <p:nvPr/>
        </p:nvSpPr>
        <p:spPr>
          <a:xfrm>
            <a:off x="993921" y="125746"/>
            <a:ext cx="6872478" cy="480817"/>
          </a:xfrm>
          <a:prstGeom prst="rect">
            <a:avLst/>
          </a:prstGeom>
          <a:noFill/>
          <a:ln w="19050" cap="flat" cmpd="sng" algn="ctr">
            <a:solidFill>
              <a:srgbClr val="E71C57"/>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24000" marR="0" lvl="1" indent="-216000" algn="l" defTabSz="914400" rtl="0" eaLnBrk="1" fontAlgn="auto" latinLnBrk="0" hangingPunct="1">
              <a:lnSpc>
                <a:spcPct val="100000"/>
              </a:lnSpc>
              <a:spcBef>
                <a:spcPts val="0"/>
              </a:spcBef>
              <a:spcAft>
                <a:spcPts val="0"/>
              </a:spcAft>
              <a:buClr>
                <a:srgbClr val="0E2841"/>
              </a:buClr>
              <a:buSzTx/>
              <a:buFont typeface="Trebuchet MS" panose="020B0603020202020204" pitchFamily="34" charset="0"/>
              <a:buChar char="•"/>
              <a:tabLst/>
              <a:defRPr/>
            </a:pPr>
            <a:r>
              <a:rPr kumimoji="1" lang="ja-JP" altLang="en-US" sz="1400">
                <a:solidFill>
                  <a:srgbClr val="E71C57"/>
                </a:solidFill>
                <a:latin typeface="Trebuchet MS" panose="020B0603020202020204" pitchFamily="34" charset="0"/>
                <a:ea typeface="Meiryo UI" panose="020B0604030504040204" pitchFamily="50" charset="-128"/>
              </a:rPr>
              <a:t>提案書サマリ</a:t>
            </a:r>
            <a:r>
              <a:rPr kumimoji="1" lang="en-US" altLang="ja-JP" sz="1400">
                <a:solidFill>
                  <a:srgbClr val="E71C57"/>
                </a:solidFill>
                <a:latin typeface="Trebuchet MS" panose="020B0603020202020204" pitchFamily="34" charset="0"/>
                <a:ea typeface="Meiryo UI" panose="020B0604030504040204" pitchFamily="50" charset="-128"/>
              </a:rPr>
              <a:t>(</a:t>
            </a:r>
            <a:r>
              <a:rPr kumimoji="1" lang="ja-JP" altLang="en-US" sz="1400">
                <a:solidFill>
                  <a:srgbClr val="E71C57"/>
                </a:solidFill>
                <a:latin typeface="Trebuchet MS" panose="020B0603020202020204" pitchFamily="34" charset="0"/>
                <a:ea typeface="Meiryo UI" panose="020B0604030504040204" pitchFamily="50" charset="-128"/>
              </a:rPr>
              <a:t>パート</a:t>
            </a:r>
            <a:r>
              <a:rPr kumimoji="1" lang="en-US" altLang="ja-JP" sz="1400">
                <a:solidFill>
                  <a:srgbClr val="E71C57"/>
                </a:solidFill>
                <a:latin typeface="Trebuchet MS" panose="020B0603020202020204" pitchFamily="34" charset="0"/>
                <a:ea typeface="Meiryo UI" panose="020B0604030504040204" pitchFamily="50" charset="-128"/>
              </a:rPr>
              <a:t>A)</a:t>
            </a:r>
            <a:r>
              <a:rPr kumimoji="1" lang="ja-JP" altLang="en-US" sz="1400">
                <a:solidFill>
                  <a:srgbClr val="E71C57"/>
                </a:solidFill>
                <a:latin typeface="Trebuchet MS" panose="020B0603020202020204" pitchFamily="34" charset="0"/>
                <a:ea typeface="Meiryo UI" panose="020B0604030504040204" pitchFamily="50" charset="-128"/>
              </a:rPr>
              <a:t>とアプリケーション内容</a:t>
            </a:r>
            <a:r>
              <a:rPr kumimoji="1" lang="en-US" altLang="ja-JP" sz="1400">
                <a:solidFill>
                  <a:srgbClr val="E71C57"/>
                </a:solidFill>
                <a:latin typeface="Trebuchet MS" panose="020B0603020202020204" pitchFamily="34" charset="0"/>
                <a:ea typeface="Meiryo UI" panose="020B0604030504040204" pitchFamily="50" charset="-128"/>
              </a:rPr>
              <a:t>(</a:t>
            </a:r>
            <a:r>
              <a:rPr kumimoji="1" lang="ja-JP" altLang="en-US" sz="1400">
                <a:solidFill>
                  <a:srgbClr val="E71C57"/>
                </a:solidFill>
                <a:latin typeface="Trebuchet MS" panose="020B0603020202020204" pitchFamily="34" charset="0"/>
                <a:ea typeface="Meiryo UI" panose="020B0604030504040204" pitchFamily="50" charset="-128"/>
              </a:rPr>
              <a:t>パート</a:t>
            </a:r>
            <a:r>
              <a:rPr kumimoji="1" lang="en-US" altLang="ja-JP" sz="1400">
                <a:solidFill>
                  <a:srgbClr val="E71C57"/>
                </a:solidFill>
                <a:latin typeface="Trebuchet MS" panose="020B0603020202020204" pitchFamily="34" charset="0"/>
                <a:ea typeface="Meiryo UI" panose="020B0604030504040204" pitchFamily="50" charset="-128"/>
              </a:rPr>
              <a:t>B)</a:t>
            </a:r>
            <a:r>
              <a:rPr kumimoji="1" lang="ja-JP" altLang="en-US" sz="1400">
                <a:solidFill>
                  <a:srgbClr val="E71C57"/>
                </a:solidFill>
                <a:latin typeface="Trebuchet MS" panose="020B0603020202020204" pitchFamily="34" charset="0"/>
                <a:ea typeface="Meiryo UI" panose="020B0604030504040204" pitchFamily="50" charset="-128"/>
              </a:rPr>
              <a:t>について対応表を作成ください。</a:t>
            </a:r>
            <a:br>
              <a:rPr kumimoji="1" lang="en-US" altLang="ja-JP" sz="1400">
                <a:solidFill>
                  <a:srgbClr val="E71C57"/>
                </a:solidFill>
                <a:latin typeface="Trebuchet MS" panose="020B0603020202020204" pitchFamily="34" charset="0"/>
                <a:ea typeface="Meiryo UI" panose="020B0604030504040204" pitchFamily="50" charset="-128"/>
              </a:rPr>
            </a:br>
            <a:r>
              <a:rPr kumimoji="1" lang="en-US" altLang="ja-JP" sz="1400">
                <a:solidFill>
                  <a:srgbClr val="E71C57"/>
                </a:solidFill>
                <a:latin typeface="Trebuchet MS" panose="020B0603020202020204" pitchFamily="34" charset="0"/>
                <a:ea typeface="Meiryo UI" panose="020B0604030504040204" pitchFamily="50" charset="-128"/>
              </a:rPr>
              <a:t>(</a:t>
            </a:r>
            <a:r>
              <a:rPr kumimoji="1" lang="ja-JP" altLang="en-US" sz="1400">
                <a:solidFill>
                  <a:srgbClr val="E71C57"/>
                </a:solidFill>
                <a:latin typeface="Trebuchet MS" panose="020B0603020202020204" pitchFamily="34" charset="0"/>
                <a:ea typeface="Meiryo UI" panose="020B0604030504040204" pitchFamily="50" charset="-128"/>
              </a:rPr>
              <a:t>作成に際して、対応する場合は右のチェックマークをプロットください</a:t>
            </a:r>
            <a:r>
              <a:rPr kumimoji="1" lang="en-US" altLang="ja-JP" sz="1400">
                <a:solidFill>
                  <a:srgbClr val="E71C57"/>
                </a:solidFill>
                <a:latin typeface="Trebuchet MS" panose="020B0603020202020204" pitchFamily="34" charset="0"/>
                <a:ea typeface="Meiryo UI" panose="020B0604030504040204" pitchFamily="50" charset="-128"/>
              </a:rPr>
              <a:t>)</a:t>
            </a:r>
            <a:endParaRPr kumimoji="1" lang="en-US" altLang="ja-JP" sz="1400" b="0" i="0" u="none" strike="noStrike" kern="1200" cap="none" spc="0" normalizeH="0" baseline="0" noProof="0">
              <a:ln>
                <a:noFill/>
              </a:ln>
              <a:solidFill>
                <a:srgbClr val="E71C57"/>
              </a:solidFill>
              <a:effectLst/>
              <a:uLnTx/>
              <a:uFillTx/>
              <a:latin typeface="Trebuchet MS" panose="020B0603020202020204" pitchFamily="34" charset="0"/>
              <a:ea typeface="Meiryo UI" panose="020B0604030504040204" pitchFamily="50" charset="-128"/>
              <a:cs typeface="+mn-cs"/>
            </a:endParaRPr>
          </a:p>
        </p:txBody>
      </p:sp>
      <p:grpSp>
        <p:nvGrpSpPr>
          <p:cNvPr id="34" name="グループ化 4">
            <a:extLst>
              <a:ext uri="{FF2B5EF4-FFF2-40B4-BE49-F238E27FC236}">
                <a16:creationId xmlns:a16="http://schemas.microsoft.com/office/drawing/2014/main" id="{9E56EEA4-920B-2A6D-F9FC-F8968D4A3994}"/>
              </a:ext>
            </a:extLst>
          </p:cNvPr>
          <p:cNvGrpSpPr/>
          <p:nvPr/>
        </p:nvGrpSpPr>
        <p:grpSpPr>
          <a:xfrm>
            <a:off x="3215691" y="1788513"/>
            <a:ext cx="4793352" cy="203063"/>
            <a:chOff x="653442" y="2148177"/>
            <a:chExt cx="3469984" cy="171726"/>
          </a:xfrm>
        </p:grpSpPr>
        <p:sp>
          <p:nvSpPr>
            <p:cNvPr id="35" name="ee4pHeader2">
              <a:extLst>
                <a:ext uri="{FF2B5EF4-FFF2-40B4-BE49-F238E27FC236}">
                  <a16:creationId xmlns:a16="http://schemas.microsoft.com/office/drawing/2014/main" id="{A6582A0E-80D9-38FB-1D4F-61AC729B6FC9}"/>
                </a:ext>
              </a:extLst>
            </p:cNvPr>
            <p:cNvSpPr txBox="1"/>
            <p:nvPr/>
          </p:nvSpPr>
          <p:spPr>
            <a:xfrm>
              <a:off x="653442" y="2148177"/>
              <a:ext cx="3151496" cy="143154"/>
            </a:xfrm>
            <a:prstGeom prst="rect">
              <a:avLst/>
            </a:prstGeom>
          </p:spPr>
          <p:txBody>
            <a:bodyPr vert="horz"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a:ln>
                    <a:noFill/>
                  </a:ln>
                  <a:solidFill>
                    <a:srgbClr val="0E2841"/>
                  </a:solidFill>
                  <a:effectLst/>
                  <a:uLnTx/>
                  <a:uFillTx/>
                  <a:latin typeface="Trebuchet MS" panose="020B0603020202020204" pitchFamily="34" charset="0"/>
                  <a:ea typeface="Meiryo UI" panose="020B0604030504040204" pitchFamily="50" charset="-128"/>
                  <a:cs typeface="Meiryo UI" panose="020B0604030504040204" pitchFamily="34" charset="-128"/>
                  <a:sym typeface="Meiryo UI" panose="020B0604030504040204" pitchFamily="50" charset="-128"/>
                </a:rPr>
                <a:t>アプリケーション内容</a:t>
              </a:r>
            </a:p>
          </p:txBody>
        </p:sp>
        <p:cxnSp>
          <p:nvCxnSpPr>
            <p:cNvPr id="36" name="Straight Connector 34">
              <a:extLst>
                <a:ext uri="{FF2B5EF4-FFF2-40B4-BE49-F238E27FC236}">
                  <a16:creationId xmlns:a16="http://schemas.microsoft.com/office/drawing/2014/main" id="{E67F0A32-1DB8-034D-59B4-EC6B73071067}"/>
                </a:ext>
              </a:extLst>
            </p:cNvPr>
            <p:cNvCxnSpPr>
              <a:cxnSpLocks/>
            </p:cNvCxnSpPr>
            <p:nvPr/>
          </p:nvCxnSpPr>
          <p:spPr>
            <a:xfrm>
              <a:off x="653442" y="2319903"/>
              <a:ext cx="3469984" cy="0"/>
            </a:xfrm>
            <a:prstGeom prst="line">
              <a:avLst/>
            </a:prstGeom>
            <a:ln w="9525" cap="flat" cmpd="sng" algn="ctr">
              <a:solidFill>
                <a:srgbClr val="9A9A9A"/>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6" name="グループ化 4">
            <a:extLst>
              <a:ext uri="{FF2B5EF4-FFF2-40B4-BE49-F238E27FC236}">
                <a16:creationId xmlns:a16="http://schemas.microsoft.com/office/drawing/2014/main" id="{D466105F-A5CB-FFC9-C0F6-07D168821532}"/>
              </a:ext>
            </a:extLst>
          </p:cNvPr>
          <p:cNvGrpSpPr/>
          <p:nvPr/>
        </p:nvGrpSpPr>
        <p:grpSpPr>
          <a:xfrm>
            <a:off x="6454908" y="2226459"/>
            <a:ext cx="1554135" cy="203063"/>
            <a:chOff x="653442" y="2148177"/>
            <a:chExt cx="3469984" cy="171726"/>
          </a:xfrm>
        </p:grpSpPr>
        <p:sp>
          <p:nvSpPr>
            <p:cNvPr id="31" name="ee4pHeader2">
              <a:extLst>
                <a:ext uri="{FF2B5EF4-FFF2-40B4-BE49-F238E27FC236}">
                  <a16:creationId xmlns:a16="http://schemas.microsoft.com/office/drawing/2014/main" id="{D4DC0176-91B3-4294-4AF2-A95CBFFBFBAE}"/>
                </a:ext>
              </a:extLst>
            </p:cNvPr>
            <p:cNvSpPr txBox="1"/>
            <p:nvPr/>
          </p:nvSpPr>
          <p:spPr>
            <a:xfrm>
              <a:off x="653442" y="2148177"/>
              <a:ext cx="3151497" cy="143154"/>
            </a:xfrm>
            <a:prstGeom prst="rect">
              <a:avLst/>
            </a:prstGeom>
          </p:spPr>
          <p:txBody>
            <a:bodyPr vert="horz"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a:ln>
                    <a:noFill/>
                  </a:ln>
                  <a:solidFill>
                    <a:srgbClr val="0E2841"/>
                  </a:solidFill>
                  <a:effectLst/>
                  <a:uLnTx/>
                  <a:uFillTx/>
                  <a:latin typeface="Trebuchet MS" panose="020B0603020202020204" pitchFamily="34" charset="0"/>
                  <a:ea typeface="Meiryo UI" panose="020B0604030504040204" pitchFamily="50" charset="-128"/>
                  <a:cs typeface="+mn-cs"/>
                </a:rPr>
                <a:t>機能概要</a:t>
              </a:r>
            </a:p>
          </p:txBody>
        </p:sp>
        <p:cxnSp>
          <p:nvCxnSpPr>
            <p:cNvPr id="33" name="Straight Connector 34">
              <a:extLst>
                <a:ext uri="{FF2B5EF4-FFF2-40B4-BE49-F238E27FC236}">
                  <a16:creationId xmlns:a16="http://schemas.microsoft.com/office/drawing/2014/main" id="{C739713B-51AF-5878-2266-2EF6FB8E7D34}"/>
                </a:ext>
              </a:extLst>
            </p:cNvPr>
            <p:cNvCxnSpPr>
              <a:cxnSpLocks/>
            </p:cNvCxnSpPr>
            <p:nvPr/>
          </p:nvCxnSpPr>
          <p:spPr>
            <a:xfrm>
              <a:off x="653442" y="2319903"/>
              <a:ext cx="3469984" cy="0"/>
            </a:xfrm>
            <a:prstGeom prst="line">
              <a:avLst/>
            </a:prstGeom>
            <a:ln w="9525" cap="flat" cmpd="sng" algn="ctr">
              <a:solidFill>
                <a:srgbClr val="9A9A9A"/>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3" name="グループ化 4">
            <a:extLst>
              <a:ext uri="{FF2B5EF4-FFF2-40B4-BE49-F238E27FC236}">
                <a16:creationId xmlns:a16="http://schemas.microsoft.com/office/drawing/2014/main" id="{ADA69745-7544-C433-3C69-A6DC9956D985}"/>
              </a:ext>
            </a:extLst>
          </p:cNvPr>
          <p:cNvGrpSpPr/>
          <p:nvPr/>
        </p:nvGrpSpPr>
        <p:grpSpPr>
          <a:xfrm>
            <a:off x="4849562" y="2057185"/>
            <a:ext cx="1554135" cy="372340"/>
            <a:chOff x="653442" y="2005024"/>
            <a:chExt cx="3469984" cy="314879"/>
          </a:xfrm>
        </p:grpSpPr>
        <p:sp>
          <p:nvSpPr>
            <p:cNvPr id="44" name="ee4pHeader2">
              <a:extLst>
                <a:ext uri="{FF2B5EF4-FFF2-40B4-BE49-F238E27FC236}">
                  <a16:creationId xmlns:a16="http://schemas.microsoft.com/office/drawing/2014/main" id="{DEFFDC88-D903-4AA5-2FB9-1CC9CAEE1FE2}"/>
                </a:ext>
              </a:extLst>
            </p:cNvPr>
            <p:cNvSpPr txBox="1"/>
            <p:nvPr/>
          </p:nvSpPr>
          <p:spPr>
            <a:xfrm>
              <a:off x="653442" y="2005024"/>
              <a:ext cx="3151497" cy="286307"/>
            </a:xfrm>
            <a:prstGeom prst="rect">
              <a:avLst/>
            </a:prstGeom>
          </p:spPr>
          <p:txBody>
            <a:bodyPr vert="horz"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a:ln>
                    <a:noFill/>
                  </a:ln>
                  <a:solidFill>
                    <a:srgbClr val="0E2841"/>
                  </a:solidFill>
                  <a:effectLst/>
                  <a:uLnTx/>
                  <a:uFillTx/>
                  <a:latin typeface="Trebuchet MS" panose="020B0603020202020204" pitchFamily="34" charset="0"/>
                  <a:ea typeface="Meiryo UI" panose="020B0604030504040204" pitchFamily="50" charset="-128"/>
                  <a:cs typeface="Meiryo UI" panose="020B0604030504040204" pitchFamily="34" charset="-128"/>
                  <a:sym typeface="Meiryo UI" panose="020B0604030504040204" pitchFamily="50" charset="-128"/>
                </a:rPr>
                <a:t>モデル</a:t>
              </a:r>
              <a:r>
                <a:rPr kumimoji="0" lang="en-US" altLang="ja-JP" sz="1100" b="0" i="0" u="none" strike="noStrike" kern="1200" cap="none" spc="0" normalizeH="0" baseline="0" noProof="0">
                  <a:ln>
                    <a:noFill/>
                  </a:ln>
                  <a:solidFill>
                    <a:srgbClr val="0E2841"/>
                  </a:solidFill>
                  <a:effectLst/>
                  <a:uLnTx/>
                  <a:uFillTx/>
                  <a:latin typeface="Trebuchet MS" panose="020B0603020202020204" pitchFamily="34" charset="0"/>
                  <a:ea typeface="Meiryo UI" panose="020B0604030504040204" pitchFamily="50" charset="-128"/>
                  <a:cs typeface="Meiryo UI" panose="020B0604030504040204" pitchFamily="34" charset="-128"/>
                  <a:sym typeface="Meiryo UI" panose="020B0604030504040204" pitchFamily="50" charset="-128"/>
                </a:rPr>
                <a:t>(</a:t>
              </a:r>
              <a:r>
                <a:rPr kumimoji="0" lang="ja-JP" altLang="en-US" sz="1100" b="0" i="0" u="none" strike="noStrike" kern="1200" cap="none" spc="0" normalizeH="0" baseline="0" noProof="0">
                  <a:ln>
                    <a:noFill/>
                  </a:ln>
                  <a:solidFill>
                    <a:srgbClr val="0E2841"/>
                  </a:solidFill>
                  <a:effectLst/>
                  <a:uLnTx/>
                  <a:uFillTx/>
                  <a:latin typeface="Trebuchet MS" panose="020B0603020202020204" pitchFamily="34" charset="0"/>
                  <a:ea typeface="Meiryo UI" panose="020B0604030504040204" pitchFamily="50" charset="-128"/>
                  <a:cs typeface="Meiryo UI" panose="020B0604030504040204" pitchFamily="34" charset="-128"/>
                  <a:sym typeface="Meiryo UI" panose="020B0604030504040204" pitchFamily="50" charset="-128"/>
                </a:rPr>
                <a:t>学習方法及び</a:t>
              </a:r>
              <a:br>
                <a:rPr kumimoji="0" lang="en-US" altLang="ja-JP" sz="1100" b="0" i="0" u="none" strike="noStrike" kern="1200" cap="none" spc="0" normalizeH="0" baseline="0" noProof="0">
                  <a:ln>
                    <a:noFill/>
                  </a:ln>
                  <a:solidFill>
                    <a:srgbClr val="0E2841"/>
                  </a:solidFill>
                  <a:effectLst/>
                  <a:uLnTx/>
                  <a:uFillTx/>
                  <a:latin typeface="Trebuchet MS" panose="020B0603020202020204" pitchFamily="34" charset="0"/>
                  <a:ea typeface="Meiryo UI" panose="020B0604030504040204" pitchFamily="50" charset="-128"/>
                  <a:cs typeface="Meiryo UI" panose="020B0604030504040204" pitchFamily="34" charset="-128"/>
                  <a:sym typeface="Meiryo UI" panose="020B0604030504040204" pitchFamily="50" charset="-128"/>
                </a:rPr>
              </a:br>
              <a:r>
                <a:rPr kumimoji="0" lang="ja-JP" altLang="en-US" sz="1100" b="0" i="0" u="none" strike="noStrike" kern="1200" cap="none" spc="0" normalizeH="0" baseline="0" noProof="0">
                  <a:ln>
                    <a:noFill/>
                  </a:ln>
                  <a:solidFill>
                    <a:srgbClr val="0E2841"/>
                  </a:solidFill>
                  <a:effectLst/>
                  <a:uLnTx/>
                  <a:uFillTx/>
                  <a:latin typeface="Trebuchet MS" panose="020B0603020202020204" pitchFamily="34" charset="0"/>
                  <a:ea typeface="Meiryo UI" panose="020B0604030504040204" pitchFamily="50" charset="-128"/>
                  <a:cs typeface="Meiryo UI" panose="020B0604030504040204" pitchFamily="34" charset="-128"/>
                  <a:sym typeface="Meiryo UI" panose="020B0604030504040204" pitchFamily="50" charset="-128"/>
                </a:rPr>
                <a:t>学習データの処理方法</a:t>
              </a:r>
              <a:r>
                <a:rPr kumimoji="0" lang="en-US" altLang="ja-JP" sz="1100" b="0" i="0" u="none" strike="noStrike" kern="1200" cap="none" spc="0" normalizeH="0" baseline="0" noProof="0">
                  <a:ln>
                    <a:noFill/>
                  </a:ln>
                  <a:solidFill>
                    <a:srgbClr val="0E2841"/>
                  </a:solidFill>
                  <a:effectLst/>
                  <a:uLnTx/>
                  <a:uFillTx/>
                  <a:latin typeface="Trebuchet MS" panose="020B0603020202020204" pitchFamily="34" charset="0"/>
                  <a:ea typeface="Meiryo UI" panose="020B0604030504040204" pitchFamily="50" charset="-128"/>
                  <a:cs typeface="Meiryo UI" panose="020B0604030504040204" pitchFamily="34" charset="-128"/>
                  <a:sym typeface="Meiryo UI" panose="020B0604030504040204" pitchFamily="50" charset="-128"/>
                </a:rPr>
                <a:t>)</a:t>
              </a:r>
            </a:p>
          </p:txBody>
        </p:sp>
        <p:cxnSp>
          <p:nvCxnSpPr>
            <p:cNvPr id="49" name="Straight Connector 34">
              <a:extLst>
                <a:ext uri="{FF2B5EF4-FFF2-40B4-BE49-F238E27FC236}">
                  <a16:creationId xmlns:a16="http://schemas.microsoft.com/office/drawing/2014/main" id="{C3878756-62CA-732F-8D16-31091E718020}"/>
                </a:ext>
              </a:extLst>
            </p:cNvPr>
            <p:cNvCxnSpPr>
              <a:cxnSpLocks/>
            </p:cNvCxnSpPr>
            <p:nvPr/>
          </p:nvCxnSpPr>
          <p:spPr>
            <a:xfrm>
              <a:off x="653442" y="2319903"/>
              <a:ext cx="3469984" cy="0"/>
            </a:xfrm>
            <a:prstGeom prst="line">
              <a:avLst/>
            </a:prstGeom>
            <a:ln w="9525" cap="flat" cmpd="sng" algn="ctr">
              <a:solidFill>
                <a:srgbClr val="9A9A9A"/>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56" name="グループ化 4">
            <a:extLst>
              <a:ext uri="{FF2B5EF4-FFF2-40B4-BE49-F238E27FC236}">
                <a16:creationId xmlns:a16="http://schemas.microsoft.com/office/drawing/2014/main" id="{05ADC98B-C371-769D-77B9-23DC59FB74E2}"/>
              </a:ext>
            </a:extLst>
          </p:cNvPr>
          <p:cNvGrpSpPr/>
          <p:nvPr/>
        </p:nvGrpSpPr>
        <p:grpSpPr>
          <a:xfrm>
            <a:off x="3215691" y="2057190"/>
            <a:ext cx="1554135" cy="372340"/>
            <a:chOff x="653442" y="2005024"/>
            <a:chExt cx="3469984" cy="314879"/>
          </a:xfrm>
        </p:grpSpPr>
        <p:sp>
          <p:nvSpPr>
            <p:cNvPr id="59" name="ee4pHeader2">
              <a:extLst>
                <a:ext uri="{FF2B5EF4-FFF2-40B4-BE49-F238E27FC236}">
                  <a16:creationId xmlns:a16="http://schemas.microsoft.com/office/drawing/2014/main" id="{D5CF15E8-8835-E141-7A28-1D2CEF539B52}"/>
                </a:ext>
              </a:extLst>
            </p:cNvPr>
            <p:cNvSpPr txBox="1"/>
            <p:nvPr/>
          </p:nvSpPr>
          <p:spPr>
            <a:xfrm>
              <a:off x="653442" y="2005024"/>
              <a:ext cx="3151497" cy="286307"/>
            </a:xfrm>
            <a:prstGeom prst="rect">
              <a:avLst/>
            </a:prstGeom>
          </p:spPr>
          <p:txBody>
            <a:bodyPr vert="horz"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a:ln>
                    <a:noFill/>
                  </a:ln>
                  <a:solidFill>
                    <a:srgbClr val="0E2841"/>
                  </a:solidFill>
                  <a:effectLst/>
                  <a:uLnTx/>
                  <a:uFillTx/>
                  <a:latin typeface="Trebuchet MS" panose="020B0603020202020204" pitchFamily="34" charset="0"/>
                  <a:ea typeface="Meiryo UI" panose="020B0604030504040204" pitchFamily="50" charset="-128"/>
                  <a:cs typeface="Meiryo UI" panose="020B0604030504040204" pitchFamily="34" charset="-128"/>
                  <a:sym typeface="Meiryo UI" panose="020B0604030504040204" pitchFamily="50" charset="-128"/>
                </a:rPr>
                <a:t>アプリケーションの</a:t>
              </a:r>
              <a:br>
                <a:rPr kumimoji="0" lang="en-US" altLang="ja-JP" sz="1100" b="0" i="0" u="none" strike="noStrike" kern="1200" cap="none" spc="0" normalizeH="0" baseline="0" noProof="0">
                  <a:ln>
                    <a:noFill/>
                  </a:ln>
                  <a:solidFill>
                    <a:srgbClr val="0E2841"/>
                  </a:solidFill>
                  <a:effectLst/>
                  <a:uLnTx/>
                  <a:uFillTx/>
                  <a:latin typeface="Trebuchet MS" panose="020B0603020202020204" pitchFamily="34" charset="0"/>
                  <a:ea typeface="Meiryo UI" panose="020B0604030504040204" pitchFamily="50" charset="-128"/>
                  <a:cs typeface="Meiryo UI" panose="020B0604030504040204" pitchFamily="34" charset="-128"/>
                  <a:sym typeface="Meiryo UI" panose="020B0604030504040204" pitchFamily="50" charset="-128"/>
                </a:rPr>
              </a:br>
              <a:r>
                <a:rPr kumimoji="0" lang="ja-JP" altLang="en-US" sz="1100" b="0" i="0" u="none" strike="noStrike" kern="1200" cap="none" spc="0" normalizeH="0" baseline="0" noProof="0">
                  <a:ln>
                    <a:noFill/>
                  </a:ln>
                  <a:solidFill>
                    <a:srgbClr val="0E2841"/>
                  </a:solidFill>
                  <a:effectLst/>
                  <a:uLnTx/>
                  <a:uFillTx/>
                  <a:latin typeface="Trebuchet MS" panose="020B0603020202020204" pitchFamily="34" charset="0"/>
                  <a:ea typeface="Meiryo UI" panose="020B0604030504040204" pitchFamily="50" charset="-128"/>
                  <a:cs typeface="Meiryo UI" panose="020B0604030504040204" pitchFamily="34" charset="-128"/>
                  <a:sym typeface="Meiryo UI" panose="020B0604030504040204" pitchFamily="50" charset="-128"/>
                </a:rPr>
                <a:t>全体構成</a:t>
              </a:r>
            </a:p>
          </p:txBody>
        </p:sp>
        <p:cxnSp>
          <p:nvCxnSpPr>
            <p:cNvPr id="60" name="Straight Connector 34">
              <a:extLst>
                <a:ext uri="{FF2B5EF4-FFF2-40B4-BE49-F238E27FC236}">
                  <a16:creationId xmlns:a16="http://schemas.microsoft.com/office/drawing/2014/main" id="{5DEE99B1-36BB-E00C-E03C-CCD9051E6420}"/>
                </a:ext>
              </a:extLst>
            </p:cNvPr>
            <p:cNvCxnSpPr>
              <a:cxnSpLocks/>
            </p:cNvCxnSpPr>
            <p:nvPr/>
          </p:nvCxnSpPr>
          <p:spPr>
            <a:xfrm>
              <a:off x="653442" y="2319903"/>
              <a:ext cx="3469984" cy="0"/>
            </a:xfrm>
            <a:prstGeom prst="line">
              <a:avLst/>
            </a:prstGeom>
            <a:ln w="9525" cap="flat" cmpd="sng" algn="ctr">
              <a:solidFill>
                <a:srgbClr val="9A9A9A"/>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61" name="グループ化 4">
            <a:extLst>
              <a:ext uri="{FF2B5EF4-FFF2-40B4-BE49-F238E27FC236}">
                <a16:creationId xmlns:a16="http://schemas.microsoft.com/office/drawing/2014/main" id="{B959AD45-6B92-7220-7381-5E177F8C06E7}"/>
              </a:ext>
            </a:extLst>
          </p:cNvPr>
          <p:cNvGrpSpPr/>
          <p:nvPr/>
        </p:nvGrpSpPr>
        <p:grpSpPr>
          <a:xfrm>
            <a:off x="8063226" y="1792315"/>
            <a:ext cx="1569969" cy="203063"/>
            <a:chOff x="653442" y="2148177"/>
            <a:chExt cx="3469984" cy="171726"/>
          </a:xfrm>
        </p:grpSpPr>
        <p:sp>
          <p:nvSpPr>
            <p:cNvPr id="62" name="ee4pHeader2">
              <a:extLst>
                <a:ext uri="{FF2B5EF4-FFF2-40B4-BE49-F238E27FC236}">
                  <a16:creationId xmlns:a16="http://schemas.microsoft.com/office/drawing/2014/main" id="{33125CDD-FE3D-AC97-80EF-5ECC89D295AC}"/>
                </a:ext>
              </a:extLst>
            </p:cNvPr>
            <p:cNvSpPr txBox="1"/>
            <p:nvPr/>
          </p:nvSpPr>
          <p:spPr>
            <a:xfrm>
              <a:off x="653442" y="2148177"/>
              <a:ext cx="3151499" cy="143154"/>
            </a:xfrm>
            <a:prstGeom prst="rect">
              <a:avLst/>
            </a:prstGeom>
          </p:spPr>
          <p:txBody>
            <a:bodyPr vert="horz"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a:ln>
                    <a:noFill/>
                  </a:ln>
                  <a:solidFill>
                    <a:srgbClr val="0E2841"/>
                  </a:solidFill>
                  <a:effectLst/>
                  <a:uLnTx/>
                  <a:uFillTx/>
                  <a:latin typeface="Trebuchet MS" panose="020B0603020202020204" pitchFamily="34" charset="0"/>
                  <a:ea typeface="Meiryo UI" panose="020B0604030504040204" pitchFamily="50" charset="-128"/>
                  <a:cs typeface="Meiryo UI" panose="020B0604030504040204" pitchFamily="34" charset="-128"/>
                  <a:sym typeface="Meiryo UI" panose="020B0604030504040204" pitchFamily="50" charset="-128"/>
                </a:rPr>
                <a:t>その他アピールポイント</a:t>
              </a:r>
            </a:p>
          </p:txBody>
        </p:sp>
        <p:cxnSp>
          <p:nvCxnSpPr>
            <p:cNvPr id="69" name="Straight Connector 34">
              <a:extLst>
                <a:ext uri="{FF2B5EF4-FFF2-40B4-BE49-F238E27FC236}">
                  <a16:creationId xmlns:a16="http://schemas.microsoft.com/office/drawing/2014/main" id="{573CEB58-BF27-9BAC-24BF-9E3B0BBAD521}"/>
                </a:ext>
              </a:extLst>
            </p:cNvPr>
            <p:cNvCxnSpPr>
              <a:cxnSpLocks/>
            </p:cNvCxnSpPr>
            <p:nvPr/>
          </p:nvCxnSpPr>
          <p:spPr>
            <a:xfrm>
              <a:off x="653442" y="2319903"/>
              <a:ext cx="3469984" cy="0"/>
            </a:xfrm>
            <a:prstGeom prst="line">
              <a:avLst/>
            </a:prstGeom>
            <a:ln w="9525" cap="flat" cmpd="sng" algn="ctr">
              <a:solidFill>
                <a:srgbClr val="9A9A9A"/>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70" name="グループ化 4">
            <a:extLst>
              <a:ext uri="{FF2B5EF4-FFF2-40B4-BE49-F238E27FC236}">
                <a16:creationId xmlns:a16="http://schemas.microsoft.com/office/drawing/2014/main" id="{9BFF1949-C6F0-B0BF-C354-BFE2D4FC6D70}"/>
              </a:ext>
            </a:extLst>
          </p:cNvPr>
          <p:cNvGrpSpPr/>
          <p:nvPr/>
        </p:nvGrpSpPr>
        <p:grpSpPr>
          <a:xfrm>
            <a:off x="9687374" y="1792315"/>
            <a:ext cx="1554135" cy="203063"/>
            <a:chOff x="653442" y="2148177"/>
            <a:chExt cx="3469984" cy="171726"/>
          </a:xfrm>
        </p:grpSpPr>
        <p:sp>
          <p:nvSpPr>
            <p:cNvPr id="71" name="ee4pHeader2">
              <a:extLst>
                <a:ext uri="{FF2B5EF4-FFF2-40B4-BE49-F238E27FC236}">
                  <a16:creationId xmlns:a16="http://schemas.microsoft.com/office/drawing/2014/main" id="{676BFEB3-CB4D-8197-881A-B2075027DDA1}"/>
                </a:ext>
              </a:extLst>
            </p:cNvPr>
            <p:cNvSpPr txBox="1"/>
            <p:nvPr/>
          </p:nvSpPr>
          <p:spPr>
            <a:xfrm>
              <a:off x="653442" y="2148177"/>
              <a:ext cx="3151497" cy="143154"/>
            </a:xfrm>
            <a:prstGeom prst="rect">
              <a:avLst/>
            </a:prstGeom>
          </p:spPr>
          <p:txBody>
            <a:bodyPr vert="horz"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a:ln>
                    <a:noFill/>
                  </a:ln>
                  <a:solidFill>
                    <a:srgbClr val="0E2841"/>
                  </a:solidFill>
                  <a:effectLst/>
                  <a:uLnTx/>
                  <a:uFillTx/>
                  <a:latin typeface="Trebuchet MS" panose="020B0603020202020204" pitchFamily="34" charset="0"/>
                  <a:ea typeface="Meiryo UI" panose="020B0604030504040204" pitchFamily="50" charset="-128"/>
                  <a:cs typeface="Meiryo UI" panose="020B0604030504040204" pitchFamily="34" charset="-128"/>
                  <a:sym typeface="Meiryo UI" panose="020B0604030504040204" pitchFamily="50" charset="-128"/>
                </a:rPr>
                <a:t>プロトタイプの操作方法</a:t>
              </a:r>
            </a:p>
          </p:txBody>
        </p:sp>
        <p:cxnSp>
          <p:nvCxnSpPr>
            <p:cNvPr id="72" name="Straight Connector 34">
              <a:extLst>
                <a:ext uri="{FF2B5EF4-FFF2-40B4-BE49-F238E27FC236}">
                  <a16:creationId xmlns:a16="http://schemas.microsoft.com/office/drawing/2014/main" id="{C23003C1-D729-DDA1-0094-658D16FC95EF}"/>
                </a:ext>
              </a:extLst>
            </p:cNvPr>
            <p:cNvCxnSpPr>
              <a:cxnSpLocks/>
            </p:cNvCxnSpPr>
            <p:nvPr/>
          </p:nvCxnSpPr>
          <p:spPr>
            <a:xfrm>
              <a:off x="653442" y="2319903"/>
              <a:ext cx="3469984" cy="0"/>
            </a:xfrm>
            <a:prstGeom prst="line">
              <a:avLst/>
            </a:prstGeom>
            <a:ln w="9525" cap="flat" cmpd="sng" algn="ctr">
              <a:solidFill>
                <a:srgbClr val="9A9A9A"/>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D7D4C20D-A989-E302-7F83-F262AAC118E1}"/>
              </a:ext>
            </a:extLst>
          </p:cNvPr>
          <p:cNvGrpSpPr/>
          <p:nvPr/>
        </p:nvGrpSpPr>
        <p:grpSpPr>
          <a:xfrm>
            <a:off x="836316" y="2755890"/>
            <a:ext cx="2267310" cy="1047566"/>
            <a:chOff x="836317" y="5110398"/>
            <a:chExt cx="2267310" cy="602165"/>
          </a:xfrm>
        </p:grpSpPr>
        <p:sp>
          <p:nvSpPr>
            <p:cNvPr id="84" name="Rectangle 128">
              <a:extLst>
                <a:ext uri="{FF2B5EF4-FFF2-40B4-BE49-F238E27FC236}">
                  <a16:creationId xmlns:a16="http://schemas.microsoft.com/office/drawing/2014/main" id="{4EAE5076-C821-6576-5CB0-CDF0C331B24A}"/>
                </a:ext>
              </a:extLst>
            </p:cNvPr>
            <p:cNvSpPr/>
            <p:nvPr/>
          </p:nvSpPr>
          <p:spPr>
            <a:xfrm>
              <a:off x="836317" y="5110398"/>
              <a:ext cx="2267310" cy="97304"/>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E71C57"/>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defRPr/>
              </a:pPr>
              <a:r>
                <a:rPr kumimoji="0" lang="ja-JP" altLang="en-US" sz="1100" b="0" i="0" u="none" strike="noStrike" kern="1200" cap="none" spc="0" normalizeH="0" baseline="0" noProof="0">
                  <a:ln>
                    <a:noFill/>
                  </a:ln>
                  <a:solidFill>
                    <a:srgbClr val="0E2841"/>
                  </a:solidFill>
                  <a:effectLst/>
                  <a:uLnTx/>
                  <a:uFillTx/>
                  <a:latin typeface="Trebuchet MS" panose="020B0603020202020204" pitchFamily="34" charset="0"/>
                  <a:ea typeface="Meiryo UI" panose="020B0604030504040204" pitchFamily="50" charset="-128"/>
                  <a:cs typeface="+mn-cs"/>
                </a:rPr>
                <a:t>技術的優位性</a:t>
              </a:r>
            </a:p>
          </p:txBody>
        </p:sp>
        <p:cxnSp>
          <p:nvCxnSpPr>
            <p:cNvPr id="86" name="Straight Connector 290">
              <a:extLst>
                <a:ext uri="{FF2B5EF4-FFF2-40B4-BE49-F238E27FC236}">
                  <a16:creationId xmlns:a16="http://schemas.microsoft.com/office/drawing/2014/main" id="{8855B2E9-3DC0-BB2F-CB1B-8A20AE14B9EA}"/>
                </a:ext>
              </a:extLst>
            </p:cNvPr>
            <p:cNvCxnSpPr/>
            <p:nvPr/>
          </p:nvCxnSpPr>
          <p:spPr>
            <a:xfrm>
              <a:off x="3103627" y="5110398"/>
              <a:ext cx="0" cy="602165"/>
            </a:xfrm>
            <a:prstGeom prst="line">
              <a:avLst/>
            </a:prstGeom>
            <a:ln w="9525" cap="rnd" cmpd="sng" algn="ctr">
              <a:solidFill>
                <a:srgbClr val="295E7E"/>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88" name="Group 87">
            <a:extLst>
              <a:ext uri="{FF2B5EF4-FFF2-40B4-BE49-F238E27FC236}">
                <a16:creationId xmlns:a16="http://schemas.microsoft.com/office/drawing/2014/main" id="{32CA5C92-705F-A35B-B204-BBCB55E2DDCB}"/>
              </a:ext>
            </a:extLst>
          </p:cNvPr>
          <p:cNvGrpSpPr/>
          <p:nvPr/>
        </p:nvGrpSpPr>
        <p:grpSpPr>
          <a:xfrm>
            <a:off x="836316" y="3961916"/>
            <a:ext cx="2267310" cy="1047566"/>
            <a:chOff x="836317" y="5110398"/>
            <a:chExt cx="2267310" cy="602165"/>
          </a:xfrm>
        </p:grpSpPr>
        <p:sp>
          <p:nvSpPr>
            <p:cNvPr id="90" name="Rectangle 128">
              <a:extLst>
                <a:ext uri="{FF2B5EF4-FFF2-40B4-BE49-F238E27FC236}">
                  <a16:creationId xmlns:a16="http://schemas.microsoft.com/office/drawing/2014/main" id="{9EF32811-B9F6-A4E2-7F2F-86AABAD92295}"/>
                </a:ext>
              </a:extLst>
            </p:cNvPr>
            <p:cNvSpPr/>
            <p:nvPr/>
          </p:nvSpPr>
          <p:spPr>
            <a:xfrm>
              <a:off x="836317" y="5110398"/>
              <a:ext cx="2267310" cy="97304"/>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E71C57"/>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defRPr/>
              </a:pPr>
              <a:r>
                <a:rPr kumimoji="0" lang="ja-JP" altLang="en-US" sz="1100" b="0" i="0" u="none" strike="noStrike" kern="1200" cap="none" spc="0" normalizeH="0" baseline="0" noProof="0">
                  <a:ln>
                    <a:noFill/>
                  </a:ln>
                  <a:solidFill>
                    <a:srgbClr val="0E2841"/>
                  </a:solidFill>
                  <a:effectLst/>
                  <a:uLnTx/>
                  <a:uFillTx/>
                  <a:latin typeface="Trebuchet MS" panose="020B0603020202020204" pitchFamily="34" charset="0"/>
                  <a:ea typeface="Meiryo UI" panose="020B0604030504040204" pitchFamily="50" charset="-128"/>
                  <a:cs typeface="+mn-cs"/>
                </a:rPr>
                <a:t>横展開性</a:t>
              </a:r>
            </a:p>
          </p:txBody>
        </p:sp>
        <p:cxnSp>
          <p:nvCxnSpPr>
            <p:cNvPr id="91" name="Straight Connector 290">
              <a:extLst>
                <a:ext uri="{FF2B5EF4-FFF2-40B4-BE49-F238E27FC236}">
                  <a16:creationId xmlns:a16="http://schemas.microsoft.com/office/drawing/2014/main" id="{8182A83E-40C0-EEEE-4C50-D42C2D0E5D41}"/>
                </a:ext>
              </a:extLst>
            </p:cNvPr>
            <p:cNvCxnSpPr/>
            <p:nvPr/>
          </p:nvCxnSpPr>
          <p:spPr>
            <a:xfrm>
              <a:off x="3103627" y="5110398"/>
              <a:ext cx="0" cy="602165"/>
            </a:xfrm>
            <a:prstGeom prst="line">
              <a:avLst/>
            </a:prstGeom>
            <a:ln w="9525" cap="rnd" cmpd="sng" algn="ctr">
              <a:solidFill>
                <a:srgbClr val="295E7E"/>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92" name="Group 91">
            <a:extLst>
              <a:ext uri="{FF2B5EF4-FFF2-40B4-BE49-F238E27FC236}">
                <a16:creationId xmlns:a16="http://schemas.microsoft.com/office/drawing/2014/main" id="{F9D1899E-A2DB-0BE4-8D6D-379333FEFF31}"/>
              </a:ext>
            </a:extLst>
          </p:cNvPr>
          <p:cNvGrpSpPr/>
          <p:nvPr/>
        </p:nvGrpSpPr>
        <p:grpSpPr>
          <a:xfrm>
            <a:off x="836316" y="5167943"/>
            <a:ext cx="2267310" cy="1047566"/>
            <a:chOff x="836317" y="5110398"/>
            <a:chExt cx="2267310" cy="602165"/>
          </a:xfrm>
        </p:grpSpPr>
        <p:sp>
          <p:nvSpPr>
            <p:cNvPr id="93" name="Rectangle 128">
              <a:extLst>
                <a:ext uri="{FF2B5EF4-FFF2-40B4-BE49-F238E27FC236}">
                  <a16:creationId xmlns:a16="http://schemas.microsoft.com/office/drawing/2014/main" id="{812CA64D-4DB7-4082-BFC7-6DDF5DA195E9}"/>
                </a:ext>
              </a:extLst>
            </p:cNvPr>
            <p:cNvSpPr/>
            <p:nvPr/>
          </p:nvSpPr>
          <p:spPr>
            <a:xfrm>
              <a:off x="836317" y="5110398"/>
              <a:ext cx="2267310" cy="97304"/>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E71C57"/>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defRPr/>
              </a:pPr>
              <a:r>
                <a:rPr kumimoji="0" lang="ja-JP" altLang="en-US" sz="1100" b="0" i="0" u="none" strike="noStrike" kern="1200" cap="none" spc="0" normalizeH="0" baseline="0" noProof="0">
                  <a:ln>
                    <a:noFill/>
                  </a:ln>
                  <a:solidFill>
                    <a:srgbClr val="0E2841"/>
                  </a:solidFill>
                  <a:effectLst/>
                  <a:uLnTx/>
                  <a:uFillTx/>
                  <a:latin typeface="Trebuchet MS" panose="020B0603020202020204" pitchFamily="34" charset="0"/>
                  <a:ea typeface="Meiryo UI" panose="020B0604030504040204" pitchFamily="50" charset="-128"/>
                  <a:cs typeface="+mn-cs"/>
                </a:rPr>
                <a:t>導入メリット</a:t>
              </a:r>
            </a:p>
          </p:txBody>
        </p:sp>
        <p:cxnSp>
          <p:nvCxnSpPr>
            <p:cNvPr id="94" name="Straight Connector 290">
              <a:extLst>
                <a:ext uri="{FF2B5EF4-FFF2-40B4-BE49-F238E27FC236}">
                  <a16:creationId xmlns:a16="http://schemas.microsoft.com/office/drawing/2014/main" id="{8BCCBE44-7E5A-55E1-C5A0-B59024FD512E}"/>
                </a:ext>
              </a:extLst>
            </p:cNvPr>
            <p:cNvCxnSpPr/>
            <p:nvPr/>
          </p:nvCxnSpPr>
          <p:spPr>
            <a:xfrm>
              <a:off x="3103627" y="5110398"/>
              <a:ext cx="0" cy="602165"/>
            </a:xfrm>
            <a:prstGeom prst="line">
              <a:avLst/>
            </a:prstGeom>
            <a:ln w="9525" cap="rnd" cmpd="sng" algn="ctr">
              <a:solidFill>
                <a:srgbClr val="295E7E"/>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96" name="Straight Connector 49">
            <a:extLst>
              <a:ext uri="{FF2B5EF4-FFF2-40B4-BE49-F238E27FC236}">
                <a16:creationId xmlns:a16="http://schemas.microsoft.com/office/drawing/2014/main" id="{EB81329B-5C85-802C-64F7-F64D448C0826}"/>
              </a:ext>
            </a:extLst>
          </p:cNvPr>
          <p:cNvCxnSpPr>
            <a:cxnSpLocks/>
          </p:cNvCxnSpPr>
          <p:nvPr/>
        </p:nvCxnSpPr>
        <p:spPr>
          <a:xfrm>
            <a:off x="836315" y="5082986"/>
            <a:ext cx="10405198" cy="0"/>
          </a:xfrm>
          <a:prstGeom prst="line">
            <a:avLst/>
          </a:prstGeom>
          <a:ln w="9525"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97" name="Straight Connector 49">
            <a:extLst>
              <a:ext uri="{FF2B5EF4-FFF2-40B4-BE49-F238E27FC236}">
                <a16:creationId xmlns:a16="http://schemas.microsoft.com/office/drawing/2014/main" id="{300ED0C1-3A31-B185-497A-B34A6EE22438}"/>
              </a:ext>
            </a:extLst>
          </p:cNvPr>
          <p:cNvCxnSpPr>
            <a:cxnSpLocks/>
          </p:cNvCxnSpPr>
          <p:nvPr/>
        </p:nvCxnSpPr>
        <p:spPr>
          <a:xfrm>
            <a:off x="836315" y="3876961"/>
            <a:ext cx="10405198" cy="0"/>
          </a:xfrm>
          <a:prstGeom prst="line">
            <a:avLst/>
          </a:prstGeom>
          <a:ln w="9525"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98" name="Straight Connector 49">
            <a:extLst>
              <a:ext uri="{FF2B5EF4-FFF2-40B4-BE49-F238E27FC236}">
                <a16:creationId xmlns:a16="http://schemas.microsoft.com/office/drawing/2014/main" id="{09456499-9CC2-1A62-D9E7-69CB5D1ECE59}"/>
              </a:ext>
            </a:extLst>
          </p:cNvPr>
          <p:cNvCxnSpPr>
            <a:cxnSpLocks/>
          </p:cNvCxnSpPr>
          <p:nvPr/>
        </p:nvCxnSpPr>
        <p:spPr>
          <a:xfrm>
            <a:off x="4809781" y="2655823"/>
            <a:ext cx="0" cy="3559686"/>
          </a:xfrm>
          <a:prstGeom prst="line">
            <a:avLst/>
          </a:prstGeom>
          <a:ln w="9525"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02" name="Straight Connector 49">
            <a:extLst>
              <a:ext uri="{FF2B5EF4-FFF2-40B4-BE49-F238E27FC236}">
                <a16:creationId xmlns:a16="http://schemas.microsoft.com/office/drawing/2014/main" id="{EDBA168A-3700-BEBB-821D-E96B57434A97}"/>
              </a:ext>
            </a:extLst>
          </p:cNvPr>
          <p:cNvCxnSpPr>
            <a:cxnSpLocks/>
          </p:cNvCxnSpPr>
          <p:nvPr/>
        </p:nvCxnSpPr>
        <p:spPr>
          <a:xfrm>
            <a:off x="6441677" y="2655823"/>
            <a:ext cx="0" cy="3559686"/>
          </a:xfrm>
          <a:prstGeom prst="line">
            <a:avLst/>
          </a:prstGeom>
          <a:ln w="9525"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03" name="Straight Connector 49">
            <a:extLst>
              <a:ext uri="{FF2B5EF4-FFF2-40B4-BE49-F238E27FC236}">
                <a16:creationId xmlns:a16="http://schemas.microsoft.com/office/drawing/2014/main" id="{11577CE2-E287-A36C-BC56-7FAA8C315508}"/>
              </a:ext>
            </a:extLst>
          </p:cNvPr>
          <p:cNvCxnSpPr>
            <a:cxnSpLocks/>
          </p:cNvCxnSpPr>
          <p:nvPr/>
        </p:nvCxnSpPr>
        <p:spPr>
          <a:xfrm>
            <a:off x="8063226" y="2124684"/>
            <a:ext cx="5018" cy="4090825"/>
          </a:xfrm>
          <a:prstGeom prst="line">
            <a:avLst/>
          </a:prstGeom>
          <a:ln w="9525"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05" name="Straight Connector 49">
            <a:extLst>
              <a:ext uri="{FF2B5EF4-FFF2-40B4-BE49-F238E27FC236}">
                <a16:creationId xmlns:a16="http://schemas.microsoft.com/office/drawing/2014/main" id="{41028BF4-4E9B-4ADC-D51C-D26DB97E06B3}"/>
              </a:ext>
            </a:extLst>
          </p:cNvPr>
          <p:cNvCxnSpPr>
            <a:cxnSpLocks/>
          </p:cNvCxnSpPr>
          <p:nvPr/>
        </p:nvCxnSpPr>
        <p:spPr>
          <a:xfrm>
            <a:off x="9667429" y="2124684"/>
            <a:ext cx="5018" cy="4090825"/>
          </a:xfrm>
          <a:prstGeom prst="line">
            <a:avLst/>
          </a:prstGeom>
          <a:ln w="9525"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grpSp>
        <p:nvGrpSpPr>
          <p:cNvPr id="115" name="bcgIcons_Value Proposition ">
            <a:extLst>
              <a:ext uri="{FF2B5EF4-FFF2-40B4-BE49-F238E27FC236}">
                <a16:creationId xmlns:a16="http://schemas.microsoft.com/office/drawing/2014/main" id="{4C67A473-4DBE-BB05-95C3-0CA6FA136B5B}"/>
              </a:ext>
            </a:extLst>
          </p:cNvPr>
          <p:cNvGrpSpPr>
            <a:grpSpLocks noChangeAspect="1"/>
          </p:cNvGrpSpPr>
          <p:nvPr/>
        </p:nvGrpSpPr>
        <p:grpSpPr>
          <a:xfrm>
            <a:off x="2303350" y="3217428"/>
            <a:ext cx="592175" cy="591604"/>
            <a:chOff x="6464300" y="2606675"/>
            <a:chExt cx="1646238" cy="1644650"/>
          </a:xfrm>
        </p:grpSpPr>
        <p:sp>
          <p:nvSpPr>
            <p:cNvPr id="116" name="AutoShape 13">
              <a:extLst>
                <a:ext uri="{FF2B5EF4-FFF2-40B4-BE49-F238E27FC236}">
                  <a16:creationId xmlns:a16="http://schemas.microsoft.com/office/drawing/2014/main" id="{16535DF3-3B87-2777-3105-D1FA16504373}"/>
                </a:ext>
              </a:extLst>
            </p:cNvPr>
            <p:cNvSpPr>
              <a:spLocks noChangeAspect="1" noChangeArrowheads="1" noTextEdit="1"/>
            </p:cNvSpPr>
            <p:nvPr/>
          </p:nvSpPr>
          <p:spPr bwMode="auto">
            <a:xfrm>
              <a:off x="6464300" y="2606675"/>
              <a:ext cx="1646238"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17" name="Group 116">
              <a:extLst>
                <a:ext uri="{FF2B5EF4-FFF2-40B4-BE49-F238E27FC236}">
                  <a16:creationId xmlns:a16="http://schemas.microsoft.com/office/drawing/2014/main" id="{B7C5F74D-6F75-212D-1E5A-034D3697623A}"/>
                </a:ext>
              </a:extLst>
            </p:cNvPr>
            <p:cNvGrpSpPr/>
            <p:nvPr/>
          </p:nvGrpSpPr>
          <p:grpSpPr>
            <a:xfrm>
              <a:off x="6729413" y="3032124"/>
              <a:ext cx="1153373" cy="976314"/>
              <a:chOff x="6729413" y="3032124"/>
              <a:chExt cx="1153373" cy="976314"/>
            </a:xfrm>
          </p:grpSpPr>
          <p:sp>
            <p:nvSpPr>
              <p:cNvPr id="118" name="Freeform 11">
                <a:extLst>
                  <a:ext uri="{FF2B5EF4-FFF2-40B4-BE49-F238E27FC236}">
                    <a16:creationId xmlns:a16="http://schemas.microsoft.com/office/drawing/2014/main" id="{929F1C5F-8BF3-C6B2-44C5-0BE906A526DB}"/>
                  </a:ext>
                </a:extLst>
              </p:cNvPr>
              <p:cNvSpPr>
                <a:spLocks/>
              </p:cNvSpPr>
              <p:nvPr/>
            </p:nvSpPr>
            <p:spPr bwMode="auto">
              <a:xfrm>
                <a:off x="7041869" y="3032124"/>
                <a:ext cx="840917" cy="580108"/>
              </a:xfrm>
              <a:custGeom>
                <a:avLst/>
                <a:gdLst>
                  <a:gd name="connsiteX0" fmla="*/ 20275 w 840917"/>
                  <a:gd name="connsiteY0" fmla="*/ 256303 h 580108"/>
                  <a:gd name="connsiteX1" fmla="*/ 200737 w 840917"/>
                  <a:gd name="connsiteY1" fmla="*/ 256303 h 580108"/>
                  <a:gd name="connsiteX2" fmla="*/ 218569 w 840917"/>
                  <a:gd name="connsiteY2" fmla="*/ 265589 h 580108"/>
                  <a:gd name="connsiteX3" fmla="*/ 274919 w 840917"/>
                  <a:gd name="connsiteY3" fmla="*/ 412751 h 580108"/>
                  <a:gd name="connsiteX4" fmla="*/ 159366 w 840917"/>
                  <a:gd name="connsiteY4" fmla="*/ 407036 h 580108"/>
                  <a:gd name="connsiteX5" fmla="*/ 16709 w 840917"/>
                  <a:gd name="connsiteY5" fmla="*/ 264161 h 580108"/>
                  <a:gd name="connsiteX6" fmla="*/ 20275 w 840917"/>
                  <a:gd name="connsiteY6" fmla="*/ 256303 h 580108"/>
                  <a:gd name="connsiteX7" fmla="*/ 651482 w 840917"/>
                  <a:gd name="connsiteY7" fmla="*/ 255588 h 580108"/>
                  <a:gd name="connsiteX8" fmla="*/ 824991 w 840917"/>
                  <a:gd name="connsiteY8" fmla="*/ 256301 h 580108"/>
                  <a:gd name="connsiteX9" fmla="*/ 828561 w 840917"/>
                  <a:gd name="connsiteY9" fmla="*/ 264138 h 580108"/>
                  <a:gd name="connsiteX10" fmla="*/ 514389 w 840917"/>
                  <a:gd name="connsiteY10" fmla="*/ 578338 h 580108"/>
                  <a:gd name="connsiteX11" fmla="*/ 506534 w 840917"/>
                  <a:gd name="connsiteY11" fmla="*/ 574063 h 580108"/>
                  <a:gd name="connsiteX12" fmla="*/ 506534 w 840917"/>
                  <a:gd name="connsiteY12" fmla="*/ 573351 h 580108"/>
                  <a:gd name="connsiteX13" fmla="*/ 617923 w 840917"/>
                  <a:gd name="connsiteY13" fmla="*/ 278387 h 580108"/>
                  <a:gd name="connsiteX14" fmla="*/ 651482 w 840917"/>
                  <a:gd name="connsiteY14" fmla="*/ 255588 h 580108"/>
                  <a:gd name="connsiteX15" fmla="*/ 268809 w 840917"/>
                  <a:gd name="connsiteY15" fmla="*/ 255588 h 580108"/>
                  <a:gd name="connsiteX16" fmla="*/ 574001 w 840917"/>
                  <a:gd name="connsiteY16" fmla="*/ 255588 h 580108"/>
                  <a:gd name="connsiteX17" fmla="*/ 578290 w 840917"/>
                  <a:gd name="connsiteY17" fmla="*/ 262020 h 580108"/>
                  <a:gd name="connsiteX18" fmla="*/ 497525 w 840917"/>
                  <a:gd name="connsiteY18" fmla="*/ 477838 h 580108"/>
                  <a:gd name="connsiteX19" fmla="*/ 405324 w 840917"/>
                  <a:gd name="connsiteY19" fmla="*/ 419238 h 580108"/>
                  <a:gd name="connsiteX20" fmla="*/ 321700 w 840917"/>
                  <a:gd name="connsiteY20" fmla="*/ 414951 h 580108"/>
                  <a:gd name="connsiteX21" fmla="*/ 264520 w 840917"/>
                  <a:gd name="connsiteY21" fmla="*/ 262020 h 580108"/>
                  <a:gd name="connsiteX22" fmla="*/ 268809 w 840917"/>
                  <a:gd name="connsiteY22" fmla="*/ 255588 h 580108"/>
                  <a:gd name="connsiteX23" fmla="*/ 375756 w 840917"/>
                  <a:gd name="connsiteY23" fmla="*/ 1433 h 580108"/>
                  <a:gd name="connsiteX24" fmla="*/ 466182 w 840917"/>
                  <a:gd name="connsiteY24" fmla="*/ 1433 h 580108"/>
                  <a:gd name="connsiteX25" fmla="*/ 486831 w 840917"/>
                  <a:gd name="connsiteY25" fmla="*/ 12176 h 580108"/>
                  <a:gd name="connsiteX26" fmla="*/ 575832 w 840917"/>
                  <a:gd name="connsiteY26" fmla="*/ 205563 h 580108"/>
                  <a:gd name="connsiteX27" fmla="*/ 571560 w 840917"/>
                  <a:gd name="connsiteY27" fmla="*/ 212725 h 580108"/>
                  <a:gd name="connsiteX28" fmla="*/ 271802 w 840917"/>
                  <a:gd name="connsiteY28" fmla="*/ 212725 h 580108"/>
                  <a:gd name="connsiteX29" fmla="*/ 267530 w 840917"/>
                  <a:gd name="connsiteY29" fmla="*/ 205563 h 580108"/>
                  <a:gd name="connsiteX30" fmla="*/ 357244 w 840917"/>
                  <a:gd name="connsiteY30" fmla="*/ 10028 h 580108"/>
                  <a:gd name="connsiteX31" fmla="*/ 375756 w 840917"/>
                  <a:gd name="connsiteY31" fmla="*/ 1433 h 580108"/>
                  <a:gd name="connsiteX32" fmla="*/ 535360 w 840917"/>
                  <a:gd name="connsiteY32" fmla="*/ 0 h 580108"/>
                  <a:gd name="connsiteX33" fmla="*/ 641992 w 840917"/>
                  <a:gd name="connsiteY33" fmla="*/ 1434 h 580108"/>
                  <a:gd name="connsiteX34" fmla="*/ 663461 w 840917"/>
                  <a:gd name="connsiteY34" fmla="*/ 12185 h 580108"/>
                  <a:gd name="connsiteX35" fmla="*/ 840226 w 840917"/>
                  <a:gd name="connsiteY35" fmla="*/ 204278 h 580108"/>
                  <a:gd name="connsiteX36" fmla="*/ 837363 w 840917"/>
                  <a:gd name="connsiteY36" fmla="*/ 212163 h 580108"/>
                  <a:gd name="connsiteX37" fmla="*/ 827344 w 840917"/>
                  <a:gd name="connsiteY37" fmla="*/ 213596 h 580108"/>
                  <a:gd name="connsiteX38" fmla="*/ 646285 w 840917"/>
                  <a:gd name="connsiteY38" fmla="*/ 213596 h 580108"/>
                  <a:gd name="connsiteX39" fmla="*/ 616228 w 840917"/>
                  <a:gd name="connsiteY39" fmla="*/ 194960 h 580108"/>
                  <a:gd name="connsiteX40" fmla="*/ 531066 w 840917"/>
                  <a:gd name="connsiteY40" fmla="*/ 7168 h 580108"/>
                  <a:gd name="connsiteX41" fmla="*/ 535360 w 840917"/>
                  <a:gd name="connsiteY41" fmla="*/ 0 h 580108"/>
                  <a:gd name="connsiteX42" fmla="*/ 308007 w 840917"/>
                  <a:gd name="connsiteY42" fmla="*/ 0 h 580108"/>
                  <a:gd name="connsiteX43" fmla="*/ 312303 w 840917"/>
                  <a:gd name="connsiteY43" fmla="*/ 7163 h 580108"/>
                  <a:gd name="connsiteX44" fmla="*/ 220654 w 840917"/>
                  <a:gd name="connsiteY44" fmla="*/ 202698 h 580108"/>
                  <a:gd name="connsiteX45" fmla="*/ 207050 w 840917"/>
                  <a:gd name="connsiteY45" fmla="*/ 212725 h 580108"/>
                  <a:gd name="connsiteX46" fmla="*/ 5138 w 840917"/>
                  <a:gd name="connsiteY46" fmla="*/ 212725 h 580108"/>
                  <a:gd name="connsiteX47" fmla="*/ 842 w 840917"/>
                  <a:gd name="connsiteY47" fmla="*/ 204846 h 580108"/>
                  <a:gd name="connsiteX48" fmla="*/ 71010 w 840917"/>
                  <a:gd name="connsiteY48" fmla="*/ 128924 h 580108"/>
                  <a:gd name="connsiteX49" fmla="*/ 176978 w 840917"/>
                  <a:gd name="connsiteY49" fmla="*/ 13609 h 580108"/>
                  <a:gd name="connsiteX50" fmla="*/ 200606 w 840917"/>
                  <a:gd name="connsiteY50" fmla="*/ 1433 h 580108"/>
                  <a:gd name="connsiteX51" fmla="*/ 308007 w 840917"/>
                  <a:gd name="connsiteY51" fmla="*/ 0 h 580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40917" h="580108">
                    <a:moveTo>
                      <a:pt x="20275" y="256303"/>
                    </a:moveTo>
                    <a:cubicBezTo>
                      <a:pt x="78051" y="256303"/>
                      <a:pt x="139394" y="255588"/>
                      <a:pt x="200737" y="256303"/>
                    </a:cubicBezTo>
                    <a:cubicBezTo>
                      <a:pt x="206443" y="256303"/>
                      <a:pt x="217142" y="260589"/>
                      <a:pt x="218569" y="265589"/>
                    </a:cubicBezTo>
                    <a:cubicBezTo>
                      <a:pt x="237828" y="314167"/>
                      <a:pt x="255660" y="364173"/>
                      <a:pt x="274919" y="412751"/>
                    </a:cubicBezTo>
                    <a:cubicBezTo>
                      <a:pt x="274919" y="412751"/>
                      <a:pt x="274919" y="412751"/>
                      <a:pt x="159366" y="407036"/>
                    </a:cubicBezTo>
                    <a:cubicBezTo>
                      <a:pt x="112289" y="359173"/>
                      <a:pt x="64499" y="312024"/>
                      <a:pt x="16709" y="264161"/>
                    </a:cubicBezTo>
                    <a:cubicBezTo>
                      <a:pt x="14569" y="261303"/>
                      <a:pt x="15995" y="256303"/>
                      <a:pt x="20275" y="256303"/>
                    </a:cubicBezTo>
                    <a:close/>
                    <a:moveTo>
                      <a:pt x="651482" y="255588"/>
                    </a:moveTo>
                    <a:cubicBezTo>
                      <a:pt x="710032" y="256301"/>
                      <a:pt x="768583" y="256301"/>
                      <a:pt x="824991" y="256301"/>
                    </a:cubicBezTo>
                    <a:cubicBezTo>
                      <a:pt x="829275" y="256301"/>
                      <a:pt x="832131" y="261288"/>
                      <a:pt x="828561" y="264138"/>
                    </a:cubicBezTo>
                    <a:cubicBezTo>
                      <a:pt x="723599" y="368871"/>
                      <a:pt x="618637" y="475030"/>
                      <a:pt x="514389" y="578338"/>
                    </a:cubicBezTo>
                    <a:cubicBezTo>
                      <a:pt x="510818" y="582613"/>
                      <a:pt x="505106" y="578338"/>
                      <a:pt x="506534" y="574063"/>
                    </a:cubicBezTo>
                    <a:cubicBezTo>
                      <a:pt x="506534" y="573351"/>
                      <a:pt x="506534" y="573351"/>
                      <a:pt x="506534" y="573351"/>
                    </a:cubicBezTo>
                    <a:cubicBezTo>
                      <a:pt x="544378" y="475742"/>
                      <a:pt x="581507" y="376708"/>
                      <a:pt x="617923" y="278387"/>
                    </a:cubicBezTo>
                    <a:cubicBezTo>
                      <a:pt x="624349" y="260575"/>
                      <a:pt x="632917" y="255588"/>
                      <a:pt x="651482" y="255588"/>
                    </a:cubicBezTo>
                    <a:close/>
                    <a:moveTo>
                      <a:pt x="268809" y="255588"/>
                    </a:moveTo>
                    <a:cubicBezTo>
                      <a:pt x="268809" y="255588"/>
                      <a:pt x="268809" y="255588"/>
                      <a:pt x="574001" y="255588"/>
                    </a:cubicBezTo>
                    <a:cubicBezTo>
                      <a:pt x="577575" y="255588"/>
                      <a:pt x="579719" y="259161"/>
                      <a:pt x="578290" y="262020"/>
                    </a:cubicBezTo>
                    <a:cubicBezTo>
                      <a:pt x="551130" y="334197"/>
                      <a:pt x="523970" y="406375"/>
                      <a:pt x="497525" y="477838"/>
                    </a:cubicBezTo>
                    <a:cubicBezTo>
                      <a:pt x="479656" y="444965"/>
                      <a:pt x="445349" y="421382"/>
                      <a:pt x="405324" y="419238"/>
                    </a:cubicBezTo>
                    <a:cubicBezTo>
                      <a:pt x="405324" y="419238"/>
                      <a:pt x="405324" y="419238"/>
                      <a:pt x="321700" y="414951"/>
                    </a:cubicBezTo>
                    <a:cubicBezTo>
                      <a:pt x="315982" y="400658"/>
                      <a:pt x="302402" y="362783"/>
                      <a:pt x="264520" y="262020"/>
                    </a:cubicBezTo>
                    <a:cubicBezTo>
                      <a:pt x="263806" y="259161"/>
                      <a:pt x="265235" y="255588"/>
                      <a:pt x="268809" y="255588"/>
                    </a:cubicBezTo>
                    <a:close/>
                    <a:moveTo>
                      <a:pt x="375756" y="1433"/>
                    </a:moveTo>
                    <a:cubicBezTo>
                      <a:pt x="406373" y="0"/>
                      <a:pt x="436278" y="0"/>
                      <a:pt x="466182" y="1433"/>
                    </a:cubicBezTo>
                    <a:cubicBezTo>
                      <a:pt x="472590" y="1433"/>
                      <a:pt x="483270" y="6446"/>
                      <a:pt x="486831" y="12176"/>
                    </a:cubicBezTo>
                    <a:cubicBezTo>
                      <a:pt x="516735" y="75206"/>
                      <a:pt x="544504" y="139668"/>
                      <a:pt x="575832" y="205563"/>
                    </a:cubicBezTo>
                    <a:cubicBezTo>
                      <a:pt x="576544" y="209144"/>
                      <a:pt x="575120" y="212725"/>
                      <a:pt x="571560" y="212725"/>
                    </a:cubicBezTo>
                    <a:cubicBezTo>
                      <a:pt x="571560" y="212725"/>
                      <a:pt x="571560" y="212725"/>
                      <a:pt x="271802" y="212725"/>
                    </a:cubicBezTo>
                    <a:cubicBezTo>
                      <a:pt x="268242" y="212725"/>
                      <a:pt x="265394" y="209144"/>
                      <a:pt x="267530" y="205563"/>
                    </a:cubicBezTo>
                    <a:cubicBezTo>
                      <a:pt x="297435" y="138236"/>
                      <a:pt x="327339" y="73057"/>
                      <a:pt x="357244" y="10028"/>
                    </a:cubicBezTo>
                    <a:cubicBezTo>
                      <a:pt x="360092" y="4298"/>
                      <a:pt x="369348" y="1433"/>
                      <a:pt x="375756" y="1433"/>
                    </a:cubicBezTo>
                    <a:close/>
                    <a:moveTo>
                      <a:pt x="535360" y="0"/>
                    </a:moveTo>
                    <a:cubicBezTo>
                      <a:pt x="573289" y="0"/>
                      <a:pt x="607640" y="0"/>
                      <a:pt x="641992" y="1434"/>
                    </a:cubicBezTo>
                    <a:cubicBezTo>
                      <a:pt x="649148" y="1434"/>
                      <a:pt x="658451" y="6451"/>
                      <a:pt x="663461" y="12185"/>
                    </a:cubicBezTo>
                    <a:cubicBezTo>
                      <a:pt x="722144" y="74544"/>
                      <a:pt x="779396" y="139053"/>
                      <a:pt x="840226" y="204278"/>
                    </a:cubicBezTo>
                    <a:cubicBezTo>
                      <a:pt x="841657" y="206429"/>
                      <a:pt x="840942" y="212163"/>
                      <a:pt x="837363" y="212163"/>
                    </a:cubicBezTo>
                    <a:cubicBezTo>
                      <a:pt x="833069" y="212880"/>
                      <a:pt x="829491" y="213596"/>
                      <a:pt x="827344" y="213596"/>
                    </a:cubicBezTo>
                    <a:cubicBezTo>
                      <a:pt x="766514" y="213596"/>
                      <a:pt x="706400" y="212880"/>
                      <a:pt x="646285" y="213596"/>
                    </a:cubicBezTo>
                    <a:cubicBezTo>
                      <a:pt x="630541" y="214313"/>
                      <a:pt x="621953" y="209296"/>
                      <a:pt x="616228" y="194960"/>
                    </a:cubicBezTo>
                    <a:cubicBezTo>
                      <a:pt x="588318" y="134035"/>
                      <a:pt x="560408" y="72393"/>
                      <a:pt x="531066" y="7168"/>
                    </a:cubicBezTo>
                    <a:cubicBezTo>
                      <a:pt x="528919" y="4301"/>
                      <a:pt x="531782" y="0"/>
                      <a:pt x="535360" y="0"/>
                    </a:cubicBezTo>
                    <a:close/>
                    <a:moveTo>
                      <a:pt x="308007" y="0"/>
                    </a:moveTo>
                    <a:cubicBezTo>
                      <a:pt x="310871" y="0"/>
                      <a:pt x="313019" y="4298"/>
                      <a:pt x="312303" y="7163"/>
                    </a:cubicBezTo>
                    <a:cubicBezTo>
                      <a:pt x="280083" y="75206"/>
                      <a:pt x="250727" y="138952"/>
                      <a:pt x="220654" y="202698"/>
                    </a:cubicBezTo>
                    <a:cubicBezTo>
                      <a:pt x="219222" y="206995"/>
                      <a:pt x="212062" y="211293"/>
                      <a:pt x="207050" y="212725"/>
                    </a:cubicBezTo>
                    <a:cubicBezTo>
                      <a:pt x="141178" y="212725"/>
                      <a:pt x="76022" y="212725"/>
                      <a:pt x="5138" y="212725"/>
                    </a:cubicBezTo>
                    <a:cubicBezTo>
                      <a:pt x="842" y="212725"/>
                      <a:pt x="-1306" y="206995"/>
                      <a:pt x="842" y="204846"/>
                    </a:cubicBezTo>
                    <a:cubicBezTo>
                      <a:pt x="26618" y="177629"/>
                      <a:pt x="48098" y="153277"/>
                      <a:pt x="71010" y="128924"/>
                    </a:cubicBezTo>
                    <a:cubicBezTo>
                      <a:pt x="106094" y="89531"/>
                      <a:pt x="140462" y="51570"/>
                      <a:pt x="176978" y="13609"/>
                    </a:cubicBezTo>
                    <a:cubicBezTo>
                      <a:pt x="182706" y="7879"/>
                      <a:pt x="192014" y="1433"/>
                      <a:pt x="200606" y="1433"/>
                    </a:cubicBezTo>
                    <a:cubicBezTo>
                      <a:pt x="234259" y="0"/>
                      <a:pt x="268627" y="0"/>
                      <a:pt x="308007" y="0"/>
                    </a:cubicBezTo>
                    <a:close/>
                  </a:path>
                </a:pathLst>
              </a:custGeom>
              <a:solidFill>
                <a:schemeClr val="tx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119" name="Freeform 12">
                <a:extLst>
                  <a:ext uri="{FF2B5EF4-FFF2-40B4-BE49-F238E27FC236}">
                    <a16:creationId xmlns:a16="http://schemas.microsoft.com/office/drawing/2014/main" id="{654FCDBB-63DC-7708-1772-49D6C8D764E7}"/>
                  </a:ext>
                </a:extLst>
              </p:cNvPr>
              <p:cNvSpPr>
                <a:spLocks/>
              </p:cNvSpPr>
              <p:nvPr/>
            </p:nvSpPr>
            <p:spPr bwMode="auto">
              <a:xfrm>
                <a:off x="6729413" y="3467100"/>
                <a:ext cx="1123838" cy="541338"/>
              </a:xfrm>
              <a:custGeom>
                <a:avLst/>
                <a:gdLst>
                  <a:gd name="connsiteX0" fmla="*/ 409739 w 1123838"/>
                  <a:gd name="connsiteY0" fmla="*/ 31588 h 541338"/>
                  <a:gd name="connsiteX1" fmla="*/ 326138 w 1123838"/>
                  <a:gd name="connsiteY1" fmla="*/ 51530 h 541338"/>
                  <a:gd name="connsiteX2" fmla="*/ 31750 w 1123838"/>
                  <a:gd name="connsiteY2" fmla="*/ 218189 h 541338"/>
                  <a:gd name="connsiteX3" fmla="*/ 31750 w 1123838"/>
                  <a:gd name="connsiteY3" fmla="*/ 501651 h 541338"/>
                  <a:gd name="connsiteX4" fmla="*/ 368296 w 1123838"/>
                  <a:gd name="connsiteY4" fmla="*/ 372028 h 541338"/>
                  <a:gd name="connsiteX5" fmla="*/ 419028 w 1123838"/>
                  <a:gd name="connsiteY5" fmla="*/ 364193 h 541338"/>
                  <a:gd name="connsiteX6" fmla="*/ 568366 w 1123838"/>
                  <a:gd name="connsiteY6" fmla="*/ 374876 h 541338"/>
                  <a:gd name="connsiteX7" fmla="*/ 797017 w 1123838"/>
                  <a:gd name="connsiteY7" fmla="*/ 348524 h 541338"/>
                  <a:gd name="connsiteX8" fmla="*/ 1047818 w 1123838"/>
                  <a:gd name="connsiteY8" fmla="*/ 182578 h 541338"/>
                  <a:gd name="connsiteX9" fmla="*/ 1079972 w 1123838"/>
                  <a:gd name="connsiteY9" fmla="*/ 145542 h 541338"/>
                  <a:gd name="connsiteX10" fmla="*/ 1074971 w 1123838"/>
                  <a:gd name="connsiteY10" fmla="*/ 71472 h 541338"/>
                  <a:gd name="connsiteX11" fmla="*/ 1036386 w 1123838"/>
                  <a:gd name="connsiteY11" fmla="*/ 57940 h 541338"/>
                  <a:gd name="connsiteX12" fmla="*/ 999230 w 1123838"/>
                  <a:gd name="connsiteY12" fmla="*/ 75745 h 541338"/>
                  <a:gd name="connsiteX13" fmla="*/ 951356 w 1123838"/>
                  <a:gd name="connsiteY13" fmla="*/ 129161 h 541338"/>
                  <a:gd name="connsiteX14" fmla="*/ 805591 w 1123838"/>
                  <a:gd name="connsiteY14" fmla="*/ 220325 h 541338"/>
                  <a:gd name="connsiteX15" fmla="*/ 608380 w 1123838"/>
                  <a:gd name="connsiteY15" fmla="*/ 209642 h 541338"/>
                  <a:gd name="connsiteX16" fmla="*/ 553360 w 1123838"/>
                  <a:gd name="connsiteY16" fmla="*/ 187563 h 541338"/>
                  <a:gd name="connsiteX17" fmla="*/ 544071 w 1123838"/>
                  <a:gd name="connsiteY17" fmla="*/ 171182 h 541338"/>
                  <a:gd name="connsiteX18" fmla="*/ 557648 w 1123838"/>
                  <a:gd name="connsiteY18" fmla="*/ 157650 h 541338"/>
                  <a:gd name="connsiteX19" fmla="*/ 715560 w 1123838"/>
                  <a:gd name="connsiteY19" fmla="*/ 141981 h 541338"/>
                  <a:gd name="connsiteX20" fmla="*/ 759146 w 1123838"/>
                  <a:gd name="connsiteY20" fmla="*/ 94975 h 541338"/>
                  <a:gd name="connsiteX21" fmla="*/ 713416 w 1123838"/>
                  <a:gd name="connsiteY21" fmla="*/ 47256 h 541338"/>
                  <a:gd name="connsiteX22" fmla="*/ 409739 w 1123838"/>
                  <a:gd name="connsiteY22" fmla="*/ 31588 h 541338"/>
                  <a:gd name="connsiteX23" fmla="*/ 390213 w 1123838"/>
                  <a:gd name="connsiteY23" fmla="*/ 0 h 541338"/>
                  <a:gd name="connsiteX24" fmla="*/ 393072 w 1123838"/>
                  <a:gd name="connsiteY24" fmla="*/ 0 h 541338"/>
                  <a:gd name="connsiteX25" fmla="*/ 397360 w 1123838"/>
                  <a:gd name="connsiteY25" fmla="*/ 0 h 541338"/>
                  <a:gd name="connsiteX26" fmla="*/ 399504 w 1123838"/>
                  <a:gd name="connsiteY26" fmla="*/ 0 h 541338"/>
                  <a:gd name="connsiteX27" fmla="*/ 403077 w 1123838"/>
                  <a:gd name="connsiteY27" fmla="*/ 0 h 541338"/>
                  <a:gd name="connsiteX28" fmla="*/ 410939 w 1123838"/>
                  <a:gd name="connsiteY28" fmla="*/ 0 h 541338"/>
                  <a:gd name="connsiteX29" fmla="*/ 715390 w 1123838"/>
                  <a:gd name="connsiteY29" fmla="*/ 15712 h 541338"/>
                  <a:gd name="connsiteX30" fmla="*/ 780426 w 1123838"/>
                  <a:gd name="connsiteY30" fmla="*/ 56419 h 541338"/>
                  <a:gd name="connsiteX31" fmla="*/ 782570 w 1123838"/>
                  <a:gd name="connsiteY31" fmla="*/ 60704 h 541338"/>
                  <a:gd name="connsiteX32" fmla="*/ 789002 w 1123838"/>
                  <a:gd name="connsiteY32" fmla="*/ 79273 h 541338"/>
                  <a:gd name="connsiteX33" fmla="*/ 790431 w 1123838"/>
                  <a:gd name="connsiteY33" fmla="*/ 94984 h 541338"/>
                  <a:gd name="connsiteX34" fmla="*/ 789716 w 1123838"/>
                  <a:gd name="connsiteY34" fmla="*/ 100698 h 541338"/>
                  <a:gd name="connsiteX35" fmla="*/ 789716 w 1123838"/>
                  <a:gd name="connsiteY35" fmla="*/ 101412 h 541338"/>
                  <a:gd name="connsiteX36" fmla="*/ 789002 w 1123838"/>
                  <a:gd name="connsiteY36" fmla="*/ 107125 h 541338"/>
                  <a:gd name="connsiteX37" fmla="*/ 763988 w 1123838"/>
                  <a:gd name="connsiteY37" fmla="*/ 154260 h 541338"/>
                  <a:gd name="connsiteX38" fmla="*/ 763273 w 1123838"/>
                  <a:gd name="connsiteY38" fmla="*/ 154260 h 541338"/>
                  <a:gd name="connsiteX39" fmla="*/ 758985 w 1123838"/>
                  <a:gd name="connsiteY39" fmla="*/ 157831 h 541338"/>
                  <a:gd name="connsiteX40" fmla="*/ 754697 w 1123838"/>
                  <a:gd name="connsiteY40" fmla="*/ 160688 h 541338"/>
                  <a:gd name="connsiteX41" fmla="*/ 753983 w 1123838"/>
                  <a:gd name="connsiteY41" fmla="*/ 161402 h 541338"/>
                  <a:gd name="connsiteX42" fmla="*/ 749695 w 1123838"/>
                  <a:gd name="connsiteY42" fmla="*/ 164258 h 541338"/>
                  <a:gd name="connsiteX43" fmla="*/ 748265 w 1123838"/>
                  <a:gd name="connsiteY43" fmla="*/ 164973 h 541338"/>
                  <a:gd name="connsiteX44" fmla="*/ 743263 w 1123838"/>
                  <a:gd name="connsiteY44" fmla="*/ 167115 h 541338"/>
                  <a:gd name="connsiteX45" fmla="*/ 742548 w 1123838"/>
                  <a:gd name="connsiteY45" fmla="*/ 167829 h 541338"/>
                  <a:gd name="connsiteX46" fmla="*/ 738260 w 1123838"/>
                  <a:gd name="connsiteY46" fmla="*/ 169258 h 541338"/>
                  <a:gd name="connsiteX47" fmla="*/ 718964 w 1123838"/>
                  <a:gd name="connsiteY47" fmla="*/ 173543 h 541338"/>
                  <a:gd name="connsiteX48" fmla="*/ 624626 w 1123838"/>
                  <a:gd name="connsiteY48" fmla="*/ 182827 h 541338"/>
                  <a:gd name="connsiteX49" fmla="*/ 743263 w 1123838"/>
                  <a:gd name="connsiteY49" fmla="*/ 199967 h 541338"/>
                  <a:gd name="connsiteX50" fmla="*/ 774708 w 1123838"/>
                  <a:gd name="connsiteY50" fmla="*/ 195682 h 541338"/>
                  <a:gd name="connsiteX51" fmla="*/ 775423 w 1123838"/>
                  <a:gd name="connsiteY51" fmla="*/ 195682 h 541338"/>
                  <a:gd name="connsiteX52" fmla="*/ 785428 w 1123838"/>
                  <a:gd name="connsiteY52" fmla="*/ 193539 h 541338"/>
                  <a:gd name="connsiteX53" fmla="*/ 786858 w 1123838"/>
                  <a:gd name="connsiteY53" fmla="*/ 192825 h 541338"/>
                  <a:gd name="connsiteX54" fmla="*/ 796863 w 1123838"/>
                  <a:gd name="connsiteY54" fmla="*/ 190683 h 541338"/>
                  <a:gd name="connsiteX55" fmla="*/ 826880 w 1123838"/>
                  <a:gd name="connsiteY55" fmla="*/ 179970 h 541338"/>
                  <a:gd name="connsiteX56" fmla="*/ 909782 w 1123838"/>
                  <a:gd name="connsiteY56" fmla="*/ 127122 h 541338"/>
                  <a:gd name="connsiteX57" fmla="*/ 928363 w 1123838"/>
                  <a:gd name="connsiteY57" fmla="*/ 108553 h 541338"/>
                  <a:gd name="connsiteX58" fmla="*/ 975532 w 1123838"/>
                  <a:gd name="connsiteY58" fmla="*/ 54991 h 541338"/>
                  <a:gd name="connsiteX59" fmla="*/ 978391 w 1123838"/>
                  <a:gd name="connsiteY59" fmla="*/ 51420 h 541338"/>
                  <a:gd name="connsiteX60" fmla="*/ 979105 w 1123838"/>
                  <a:gd name="connsiteY60" fmla="*/ 51420 h 541338"/>
                  <a:gd name="connsiteX61" fmla="*/ 1034135 w 1123838"/>
                  <a:gd name="connsiteY61" fmla="*/ 26424 h 541338"/>
                  <a:gd name="connsiteX62" fmla="*/ 1034850 w 1123838"/>
                  <a:gd name="connsiteY62" fmla="*/ 26424 h 541338"/>
                  <a:gd name="connsiteX63" fmla="*/ 1039138 w 1123838"/>
                  <a:gd name="connsiteY63" fmla="*/ 26424 h 541338"/>
                  <a:gd name="connsiteX64" fmla="*/ 1040567 w 1123838"/>
                  <a:gd name="connsiteY64" fmla="*/ 26424 h 541338"/>
                  <a:gd name="connsiteX65" fmla="*/ 1079875 w 1123838"/>
                  <a:gd name="connsiteY65" fmla="*/ 37137 h 541338"/>
                  <a:gd name="connsiteX66" fmla="*/ 1083448 w 1123838"/>
                  <a:gd name="connsiteY66" fmla="*/ 39279 h 541338"/>
                  <a:gd name="connsiteX67" fmla="*/ 1086307 w 1123838"/>
                  <a:gd name="connsiteY67" fmla="*/ 40708 h 541338"/>
                  <a:gd name="connsiteX68" fmla="*/ 1087021 w 1123838"/>
                  <a:gd name="connsiteY68" fmla="*/ 41422 h 541338"/>
                  <a:gd name="connsiteX69" fmla="*/ 1089880 w 1123838"/>
                  <a:gd name="connsiteY69" fmla="*/ 43564 h 541338"/>
                  <a:gd name="connsiteX70" fmla="*/ 1090595 w 1123838"/>
                  <a:gd name="connsiteY70" fmla="*/ 44278 h 541338"/>
                  <a:gd name="connsiteX71" fmla="*/ 1092739 w 1123838"/>
                  <a:gd name="connsiteY71" fmla="*/ 45707 h 541338"/>
                  <a:gd name="connsiteX72" fmla="*/ 1095597 w 1123838"/>
                  <a:gd name="connsiteY72" fmla="*/ 47849 h 541338"/>
                  <a:gd name="connsiteX73" fmla="*/ 1095597 w 1123838"/>
                  <a:gd name="connsiteY73" fmla="*/ 48563 h 541338"/>
                  <a:gd name="connsiteX74" fmla="*/ 1103459 w 1123838"/>
                  <a:gd name="connsiteY74" fmla="*/ 165687 h 541338"/>
                  <a:gd name="connsiteX75" fmla="*/ 1072013 w 1123838"/>
                  <a:gd name="connsiteY75" fmla="*/ 203538 h 541338"/>
                  <a:gd name="connsiteX76" fmla="*/ 966241 w 1123838"/>
                  <a:gd name="connsiteY76" fmla="*/ 299950 h 541338"/>
                  <a:gd name="connsiteX77" fmla="*/ 956950 w 1123838"/>
                  <a:gd name="connsiteY77" fmla="*/ 306377 h 541338"/>
                  <a:gd name="connsiteX78" fmla="*/ 948374 w 1123838"/>
                  <a:gd name="connsiteY78" fmla="*/ 312091 h 541338"/>
                  <a:gd name="connsiteX79" fmla="*/ 806154 w 1123838"/>
                  <a:gd name="connsiteY79" fmla="*/ 379222 h 541338"/>
                  <a:gd name="connsiteX80" fmla="*/ 792575 w 1123838"/>
                  <a:gd name="connsiteY80" fmla="*/ 383507 h 541338"/>
                  <a:gd name="connsiteX81" fmla="*/ 788287 w 1123838"/>
                  <a:gd name="connsiteY81" fmla="*/ 384222 h 541338"/>
                  <a:gd name="connsiteX82" fmla="*/ 779711 w 1123838"/>
                  <a:gd name="connsiteY82" fmla="*/ 387078 h 541338"/>
                  <a:gd name="connsiteX83" fmla="*/ 773994 w 1123838"/>
                  <a:gd name="connsiteY83" fmla="*/ 388507 h 541338"/>
                  <a:gd name="connsiteX84" fmla="*/ 766132 w 1123838"/>
                  <a:gd name="connsiteY84" fmla="*/ 389935 h 541338"/>
                  <a:gd name="connsiteX85" fmla="*/ 759700 w 1123838"/>
                  <a:gd name="connsiteY85" fmla="*/ 392077 h 541338"/>
                  <a:gd name="connsiteX86" fmla="*/ 753983 w 1123838"/>
                  <a:gd name="connsiteY86" fmla="*/ 392792 h 541338"/>
                  <a:gd name="connsiteX87" fmla="*/ 723966 w 1123838"/>
                  <a:gd name="connsiteY87" fmla="*/ 399219 h 541338"/>
                  <a:gd name="connsiteX88" fmla="*/ 721822 w 1123838"/>
                  <a:gd name="connsiteY88" fmla="*/ 399219 h 541338"/>
                  <a:gd name="connsiteX89" fmla="*/ 711102 w 1123838"/>
                  <a:gd name="connsiteY89" fmla="*/ 401362 h 541338"/>
                  <a:gd name="connsiteX90" fmla="*/ 709673 w 1123838"/>
                  <a:gd name="connsiteY90" fmla="*/ 401362 h 541338"/>
                  <a:gd name="connsiteX91" fmla="*/ 650355 w 1123838"/>
                  <a:gd name="connsiteY91" fmla="*/ 407789 h 541338"/>
                  <a:gd name="connsiteX92" fmla="*/ 648211 w 1123838"/>
                  <a:gd name="connsiteY92" fmla="*/ 407789 h 541338"/>
                  <a:gd name="connsiteX93" fmla="*/ 637491 w 1123838"/>
                  <a:gd name="connsiteY93" fmla="*/ 408503 h 541338"/>
                  <a:gd name="connsiteX94" fmla="*/ 635347 w 1123838"/>
                  <a:gd name="connsiteY94" fmla="*/ 408503 h 541338"/>
                  <a:gd name="connsiteX95" fmla="*/ 621053 w 1123838"/>
                  <a:gd name="connsiteY95" fmla="*/ 408503 h 541338"/>
                  <a:gd name="connsiteX96" fmla="*/ 619624 w 1123838"/>
                  <a:gd name="connsiteY96" fmla="*/ 408503 h 541338"/>
                  <a:gd name="connsiteX97" fmla="*/ 612477 w 1123838"/>
                  <a:gd name="connsiteY97" fmla="*/ 408503 h 541338"/>
                  <a:gd name="connsiteX98" fmla="*/ 606045 w 1123838"/>
                  <a:gd name="connsiteY98" fmla="*/ 408503 h 541338"/>
                  <a:gd name="connsiteX99" fmla="*/ 598898 w 1123838"/>
                  <a:gd name="connsiteY99" fmla="*/ 408503 h 541338"/>
                  <a:gd name="connsiteX100" fmla="*/ 592466 w 1123838"/>
                  <a:gd name="connsiteY100" fmla="*/ 408503 h 541338"/>
                  <a:gd name="connsiteX101" fmla="*/ 584605 w 1123838"/>
                  <a:gd name="connsiteY101" fmla="*/ 407789 h 541338"/>
                  <a:gd name="connsiteX102" fmla="*/ 578887 w 1123838"/>
                  <a:gd name="connsiteY102" fmla="*/ 407789 h 541338"/>
                  <a:gd name="connsiteX103" fmla="*/ 566738 w 1123838"/>
                  <a:gd name="connsiteY103" fmla="*/ 407075 h 541338"/>
                  <a:gd name="connsiteX104" fmla="*/ 566023 w 1123838"/>
                  <a:gd name="connsiteY104" fmla="*/ 407075 h 541338"/>
                  <a:gd name="connsiteX105" fmla="*/ 485265 w 1123838"/>
                  <a:gd name="connsiteY105" fmla="*/ 401362 h 541338"/>
                  <a:gd name="connsiteX106" fmla="*/ 416656 w 1123838"/>
                  <a:gd name="connsiteY106" fmla="*/ 396362 h 541338"/>
                  <a:gd name="connsiteX107" fmla="*/ 410939 w 1123838"/>
                  <a:gd name="connsiteY107" fmla="*/ 396362 h 541338"/>
                  <a:gd name="connsiteX108" fmla="*/ 407365 w 1123838"/>
                  <a:gd name="connsiteY108" fmla="*/ 396362 h 541338"/>
                  <a:gd name="connsiteX109" fmla="*/ 393072 w 1123838"/>
                  <a:gd name="connsiteY109" fmla="*/ 397791 h 541338"/>
                  <a:gd name="connsiteX110" fmla="*/ 388784 w 1123838"/>
                  <a:gd name="connsiteY110" fmla="*/ 398505 h 541338"/>
                  <a:gd name="connsiteX111" fmla="*/ 388784 w 1123838"/>
                  <a:gd name="connsiteY111" fmla="*/ 399219 h 541338"/>
                  <a:gd name="connsiteX112" fmla="*/ 384496 w 1123838"/>
                  <a:gd name="connsiteY112" fmla="*/ 399933 h 541338"/>
                  <a:gd name="connsiteX113" fmla="*/ 383781 w 1123838"/>
                  <a:gd name="connsiteY113" fmla="*/ 400647 h 541338"/>
                  <a:gd name="connsiteX114" fmla="*/ 379493 w 1123838"/>
                  <a:gd name="connsiteY114" fmla="*/ 402076 h 541338"/>
                  <a:gd name="connsiteX115" fmla="*/ 21441 w 1123838"/>
                  <a:gd name="connsiteY115" fmla="*/ 540624 h 541338"/>
                  <a:gd name="connsiteX116" fmla="*/ 15723 w 1123838"/>
                  <a:gd name="connsiteY116" fmla="*/ 541338 h 541338"/>
                  <a:gd name="connsiteX117" fmla="*/ 7147 w 1123838"/>
                  <a:gd name="connsiteY117" fmla="*/ 538481 h 541338"/>
                  <a:gd name="connsiteX118" fmla="*/ 0 w 1123838"/>
                  <a:gd name="connsiteY118" fmla="*/ 525626 h 541338"/>
                  <a:gd name="connsiteX119" fmla="*/ 0 w 1123838"/>
                  <a:gd name="connsiteY119" fmla="*/ 209251 h 541338"/>
                  <a:gd name="connsiteX120" fmla="*/ 7862 w 1123838"/>
                  <a:gd name="connsiteY120" fmla="*/ 195682 h 541338"/>
                  <a:gd name="connsiteX121" fmla="*/ 310169 w 1123838"/>
                  <a:gd name="connsiteY121" fmla="*/ 24282 h 541338"/>
                  <a:gd name="connsiteX122" fmla="*/ 315887 w 1123838"/>
                  <a:gd name="connsiteY122" fmla="*/ 21425 h 541338"/>
                  <a:gd name="connsiteX123" fmla="*/ 318031 w 1123838"/>
                  <a:gd name="connsiteY123" fmla="*/ 19997 h 541338"/>
                  <a:gd name="connsiteX124" fmla="*/ 320889 w 1123838"/>
                  <a:gd name="connsiteY124" fmla="*/ 18568 h 541338"/>
                  <a:gd name="connsiteX125" fmla="*/ 324463 w 1123838"/>
                  <a:gd name="connsiteY125" fmla="*/ 17140 h 541338"/>
                  <a:gd name="connsiteX126" fmla="*/ 326607 w 1123838"/>
                  <a:gd name="connsiteY126" fmla="*/ 15712 h 541338"/>
                  <a:gd name="connsiteX127" fmla="*/ 330180 w 1123838"/>
                  <a:gd name="connsiteY127" fmla="*/ 14283 h 541338"/>
                  <a:gd name="connsiteX128" fmla="*/ 332324 w 1123838"/>
                  <a:gd name="connsiteY128" fmla="*/ 13569 h 541338"/>
                  <a:gd name="connsiteX129" fmla="*/ 336612 w 1123838"/>
                  <a:gd name="connsiteY129" fmla="*/ 12141 h 541338"/>
                  <a:gd name="connsiteX130" fmla="*/ 338042 w 1123838"/>
                  <a:gd name="connsiteY130" fmla="*/ 11427 h 541338"/>
                  <a:gd name="connsiteX131" fmla="*/ 342330 w 1123838"/>
                  <a:gd name="connsiteY131" fmla="*/ 9998 h 541338"/>
                  <a:gd name="connsiteX132" fmla="*/ 343759 w 1123838"/>
                  <a:gd name="connsiteY132" fmla="*/ 9284 h 541338"/>
                  <a:gd name="connsiteX133" fmla="*/ 348047 w 1123838"/>
                  <a:gd name="connsiteY133" fmla="*/ 7856 h 541338"/>
                  <a:gd name="connsiteX134" fmla="*/ 349476 w 1123838"/>
                  <a:gd name="connsiteY134" fmla="*/ 7856 h 541338"/>
                  <a:gd name="connsiteX135" fmla="*/ 354479 w 1123838"/>
                  <a:gd name="connsiteY135" fmla="*/ 6428 h 541338"/>
                  <a:gd name="connsiteX136" fmla="*/ 354479 w 1123838"/>
                  <a:gd name="connsiteY136" fmla="*/ 5713 h 541338"/>
                  <a:gd name="connsiteX137" fmla="*/ 381637 w 1123838"/>
                  <a:gd name="connsiteY137" fmla="*/ 1428 h 541338"/>
                  <a:gd name="connsiteX138" fmla="*/ 383781 w 1123838"/>
                  <a:gd name="connsiteY138" fmla="*/ 714 h 541338"/>
                  <a:gd name="connsiteX139" fmla="*/ 387354 w 1123838"/>
                  <a:gd name="connsiteY139" fmla="*/ 714 h 541338"/>
                  <a:gd name="connsiteX140" fmla="*/ 390213 w 1123838"/>
                  <a:gd name="connsiteY140" fmla="*/ 0 h 54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1123838" h="541338">
                    <a:moveTo>
                      <a:pt x="409739" y="31588"/>
                    </a:moveTo>
                    <a:cubicBezTo>
                      <a:pt x="380443" y="30163"/>
                      <a:pt x="351147" y="37285"/>
                      <a:pt x="326138" y="51530"/>
                    </a:cubicBezTo>
                    <a:cubicBezTo>
                      <a:pt x="326138" y="51530"/>
                      <a:pt x="326138" y="51530"/>
                      <a:pt x="31750" y="218189"/>
                    </a:cubicBezTo>
                    <a:cubicBezTo>
                      <a:pt x="31750" y="218189"/>
                      <a:pt x="31750" y="218189"/>
                      <a:pt x="31750" y="501651"/>
                    </a:cubicBezTo>
                    <a:cubicBezTo>
                      <a:pt x="31750" y="501651"/>
                      <a:pt x="31750" y="501651"/>
                      <a:pt x="368296" y="372028"/>
                    </a:cubicBezTo>
                    <a:cubicBezTo>
                      <a:pt x="384730" y="365618"/>
                      <a:pt x="401879" y="362769"/>
                      <a:pt x="419028" y="364193"/>
                    </a:cubicBezTo>
                    <a:cubicBezTo>
                      <a:pt x="419028" y="364193"/>
                      <a:pt x="419028" y="364193"/>
                      <a:pt x="568366" y="374876"/>
                    </a:cubicBezTo>
                    <a:cubicBezTo>
                      <a:pt x="645535" y="380574"/>
                      <a:pt x="722705" y="371315"/>
                      <a:pt x="797017" y="348524"/>
                    </a:cubicBezTo>
                    <a:cubicBezTo>
                      <a:pt x="894908" y="317899"/>
                      <a:pt x="981367" y="260922"/>
                      <a:pt x="1047818" y="182578"/>
                    </a:cubicBezTo>
                    <a:cubicBezTo>
                      <a:pt x="1047818" y="182578"/>
                      <a:pt x="1047818" y="182578"/>
                      <a:pt x="1079972" y="145542"/>
                    </a:cubicBezTo>
                    <a:cubicBezTo>
                      <a:pt x="1098550" y="123464"/>
                      <a:pt x="1096407" y="90702"/>
                      <a:pt x="1074971" y="71472"/>
                    </a:cubicBezTo>
                    <a:cubicBezTo>
                      <a:pt x="1064253" y="62213"/>
                      <a:pt x="1050676" y="57227"/>
                      <a:pt x="1036386" y="57940"/>
                    </a:cubicBezTo>
                    <a:cubicBezTo>
                      <a:pt x="1022095" y="58652"/>
                      <a:pt x="1008519" y="65062"/>
                      <a:pt x="999230" y="75745"/>
                    </a:cubicBezTo>
                    <a:cubicBezTo>
                      <a:pt x="999230" y="75745"/>
                      <a:pt x="999230" y="75745"/>
                      <a:pt x="951356" y="129161"/>
                    </a:cubicBezTo>
                    <a:cubicBezTo>
                      <a:pt x="912771" y="173319"/>
                      <a:pt x="862039" y="204656"/>
                      <a:pt x="805591" y="220325"/>
                    </a:cubicBezTo>
                    <a:cubicBezTo>
                      <a:pt x="740568" y="238843"/>
                      <a:pt x="670544" y="234570"/>
                      <a:pt x="608380" y="209642"/>
                    </a:cubicBezTo>
                    <a:cubicBezTo>
                      <a:pt x="608380" y="209642"/>
                      <a:pt x="608380" y="209642"/>
                      <a:pt x="553360" y="187563"/>
                    </a:cubicBezTo>
                    <a:cubicBezTo>
                      <a:pt x="546930" y="184714"/>
                      <a:pt x="542642" y="178304"/>
                      <a:pt x="544071" y="171182"/>
                    </a:cubicBezTo>
                    <a:cubicBezTo>
                      <a:pt x="544786" y="164060"/>
                      <a:pt x="550502" y="158362"/>
                      <a:pt x="557648" y="157650"/>
                    </a:cubicBezTo>
                    <a:cubicBezTo>
                      <a:pt x="557648" y="157650"/>
                      <a:pt x="557648" y="157650"/>
                      <a:pt x="715560" y="141981"/>
                    </a:cubicBezTo>
                    <a:cubicBezTo>
                      <a:pt x="740568" y="139845"/>
                      <a:pt x="759146" y="119190"/>
                      <a:pt x="759146" y="94975"/>
                    </a:cubicBezTo>
                    <a:cubicBezTo>
                      <a:pt x="759146" y="69335"/>
                      <a:pt x="739139" y="48681"/>
                      <a:pt x="713416" y="47256"/>
                    </a:cubicBezTo>
                    <a:cubicBezTo>
                      <a:pt x="713416" y="47256"/>
                      <a:pt x="713416" y="47256"/>
                      <a:pt x="409739" y="31588"/>
                    </a:cubicBezTo>
                    <a:close/>
                    <a:moveTo>
                      <a:pt x="390213" y="0"/>
                    </a:moveTo>
                    <a:cubicBezTo>
                      <a:pt x="391642" y="0"/>
                      <a:pt x="392357" y="0"/>
                      <a:pt x="393072" y="0"/>
                    </a:cubicBezTo>
                    <a:cubicBezTo>
                      <a:pt x="394501" y="0"/>
                      <a:pt x="395930" y="0"/>
                      <a:pt x="397360" y="0"/>
                    </a:cubicBezTo>
                    <a:cubicBezTo>
                      <a:pt x="398074" y="0"/>
                      <a:pt x="398789" y="0"/>
                      <a:pt x="399504" y="0"/>
                    </a:cubicBezTo>
                    <a:cubicBezTo>
                      <a:pt x="400933" y="0"/>
                      <a:pt x="401648" y="0"/>
                      <a:pt x="403077" y="0"/>
                    </a:cubicBezTo>
                    <a:cubicBezTo>
                      <a:pt x="405936" y="0"/>
                      <a:pt x="408794" y="0"/>
                      <a:pt x="410939" y="0"/>
                    </a:cubicBezTo>
                    <a:cubicBezTo>
                      <a:pt x="410939" y="0"/>
                      <a:pt x="410939" y="0"/>
                      <a:pt x="715390" y="15712"/>
                    </a:cubicBezTo>
                    <a:cubicBezTo>
                      <a:pt x="743263" y="17140"/>
                      <a:pt x="766847" y="33566"/>
                      <a:pt x="780426" y="56419"/>
                    </a:cubicBezTo>
                    <a:cubicBezTo>
                      <a:pt x="781140" y="57848"/>
                      <a:pt x="781855" y="59276"/>
                      <a:pt x="782570" y="60704"/>
                    </a:cubicBezTo>
                    <a:cubicBezTo>
                      <a:pt x="785428" y="66418"/>
                      <a:pt x="787572" y="72845"/>
                      <a:pt x="789002" y="79273"/>
                    </a:cubicBezTo>
                    <a:cubicBezTo>
                      <a:pt x="789716" y="84272"/>
                      <a:pt x="790431" y="89271"/>
                      <a:pt x="790431" y="94984"/>
                    </a:cubicBezTo>
                    <a:cubicBezTo>
                      <a:pt x="790431" y="97127"/>
                      <a:pt x="790431" y="98555"/>
                      <a:pt x="789716" y="100698"/>
                    </a:cubicBezTo>
                    <a:cubicBezTo>
                      <a:pt x="789716" y="100698"/>
                      <a:pt x="789716" y="101412"/>
                      <a:pt x="789716" y="101412"/>
                    </a:cubicBezTo>
                    <a:cubicBezTo>
                      <a:pt x="789716" y="103554"/>
                      <a:pt x="789716" y="104983"/>
                      <a:pt x="789002" y="107125"/>
                    </a:cubicBezTo>
                    <a:cubicBezTo>
                      <a:pt x="786143" y="125693"/>
                      <a:pt x="776852" y="142119"/>
                      <a:pt x="763988" y="154260"/>
                    </a:cubicBezTo>
                    <a:cubicBezTo>
                      <a:pt x="763988" y="154260"/>
                      <a:pt x="763273" y="154260"/>
                      <a:pt x="763273" y="154260"/>
                    </a:cubicBezTo>
                    <a:cubicBezTo>
                      <a:pt x="761844" y="155688"/>
                      <a:pt x="760415" y="156403"/>
                      <a:pt x="758985" y="157831"/>
                    </a:cubicBezTo>
                    <a:cubicBezTo>
                      <a:pt x="757556" y="159259"/>
                      <a:pt x="756127" y="159973"/>
                      <a:pt x="754697" y="160688"/>
                    </a:cubicBezTo>
                    <a:cubicBezTo>
                      <a:pt x="753983" y="161402"/>
                      <a:pt x="753983" y="161402"/>
                      <a:pt x="753983" y="161402"/>
                    </a:cubicBezTo>
                    <a:cubicBezTo>
                      <a:pt x="752553" y="162116"/>
                      <a:pt x="751124" y="163544"/>
                      <a:pt x="749695" y="164258"/>
                    </a:cubicBezTo>
                    <a:cubicBezTo>
                      <a:pt x="748980" y="164258"/>
                      <a:pt x="748265" y="164258"/>
                      <a:pt x="748265" y="164973"/>
                    </a:cubicBezTo>
                    <a:cubicBezTo>
                      <a:pt x="746836" y="165687"/>
                      <a:pt x="745407" y="166401"/>
                      <a:pt x="743263" y="167115"/>
                    </a:cubicBezTo>
                    <a:cubicBezTo>
                      <a:pt x="743263" y="167115"/>
                      <a:pt x="742548" y="167115"/>
                      <a:pt x="742548" y="167829"/>
                    </a:cubicBezTo>
                    <a:cubicBezTo>
                      <a:pt x="741118" y="167829"/>
                      <a:pt x="739689" y="168543"/>
                      <a:pt x="738260" y="169258"/>
                    </a:cubicBezTo>
                    <a:cubicBezTo>
                      <a:pt x="731828" y="171400"/>
                      <a:pt x="725396" y="172828"/>
                      <a:pt x="718964" y="173543"/>
                    </a:cubicBezTo>
                    <a:cubicBezTo>
                      <a:pt x="718964" y="173543"/>
                      <a:pt x="718964" y="173543"/>
                      <a:pt x="624626" y="182827"/>
                    </a:cubicBezTo>
                    <a:cubicBezTo>
                      <a:pt x="662504" y="197110"/>
                      <a:pt x="703241" y="202823"/>
                      <a:pt x="743263" y="199967"/>
                    </a:cubicBezTo>
                    <a:cubicBezTo>
                      <a:pt x="753983" y="199253"/>
                      <a:pt x="764703" y="197824"/>
                      <a:pt x="774708" y="195682"/>
                    </a:cubicBezTo>
                    <a:cubicBezTo>
                      <a:pt x="775423" y="195682"/>
                      <a:pt x="775423" y="195682"/>
                      <a:pt x="775423" y="195682"/>
                    </a:cubicBezTo>
                    <a:cubicBezTo>
                      <a:pt x="778996" y="194968"/>
                      <a:pt x="781855" y="194253"/>
                      <a:pt x="785428" y="193539"/>
                    </a:cubicBezTo>
                    <a:cubicBezTo>
                      <a:pt x="786143" y="193539"/>
                      <a:pt x="786143" y="193539"/>
                      <a:pt x="786858" y="192825"/>
                    </a:cubicBezTo>
                    <a:cubicBezTo>
                      <a:pt x="790431" y="192111"/>
                      <a:pt x="793290" y="191397"/>
                      <a:pt x="796863" y="190683"/>
                    </a:cubicBezTo>
                    <a:cubicBezTo>
                      <a:pt x="806869" y="187826"/>
                      <a:pt x="816874" y="184255"/>
                      <a:pt x="826880" y="179970"/>
                    </a:cubicBezTo>
                    <a:cubicBezTo>
                      <a:pt x="857611" y="167829"/>
                      <a:pt x="885483" y="149975"/>
                      <a:pt x="909782" y="127122"/>
                    </a:cubicBezTo>
                    <a:cubicBezTo>
                      <a:pt x="916214" y="121408"/>
                      <a:pt x="921931" y="114981"/>
                      <a:pt x="928363" y="108553"/>
                    </a:cubicBezTo>
                    <a:cubicBezTo>
                      <a:pt x="928363" y="108553"/>
                      <a:pt x="928363" y="108553"/>
                      <a:pt x="975532" y="54991"/>
                    </a:cubicBezTo>
                    <a:cubicBezTo>
                      <a:pt x="976961" y="53563"/>
                      <a:pt x="977676" y="52848"/>
                      <a:pt x="978391" y="51420"/>
                    </a:cubicBezTo>
                    <a:cubicBezTo>
                      <a:pt x="979105" y="51420"/>
                      <a:pt x="979105" y="51420"/>
                      <a:pt x="979105" y="51420"/>
                    </a:cubicBezTo>
                    <a:cubicBezTo>
                      <a:pt x="994114" y="36423"/>
                      <a:pt x="1013410" y="27853"/>
                      <a:pt x="1034135" y="26424"/>
                    </a:cubicBezTo>
                    <a:cubicBezTo>
                      <a:pt x="1034850" y="26424"/>
                      <a:pt x="1034850" y="26424"/>
                      <a:pt x="1034850" y="26424"/>
                    </a:cubicBezTo>
                    <a:cubicBezTo>
                      <a:pt x="1036279" y="26424"/>
                      <a:pt x="1037709" y="26424"/>
                      <a:pt x="1039138" y="26424"/>
                    </a:cubicBezTo>
                    <a:cubicBezTo>
                      <a:pt x="1039138" y="26424"/>
                      <a:pt x="1039853" y="26424"/>
                      <a:pt x="1040567" y="26424"/>
                    </a:cubicBezTo>
                    <a:cubicBezTo>
                      <a:pt x="1054146" y="26424"/>
                      <a:pt x="1067725" y="30709"/>
                      <a:pt x="1079875" y="37137"/>
                    </a:cubicBezTo>
                    <a:cubicBezTo>
                      <a:pt x="1081304" y="37851"/>
                      <a:pt x="1082019" y="38565"/>
                      <a:pt x="1083448" y="39279"/>
                    </a:cubicBezTo>
                    <a:cubicBezTo>
                      <a:pt x="1084877" y="39993"/>
                      <a:pt x="1085592" y="40708"/>
                      <a:pt x="1086307" y="40708"/>
                    </a:cubicBezTo>
                    <a:cubicBezTo>
                      <a:pt x="1087021" y="41422"/>
                      <a:pt x="1087021" y="41422"/>
                      <a:pt x="1087021" y="41422"/>
                    </a:cubicBezTo>
                    <a:cubicBezTo>
                      <a:pt x="1087736" y="42136"/>
                      <a:pt x="1089165" y="42850"/>
                      <a:pt x="1089880" y="43564"/>
                    </a:cubicBezTo>
                    <a:cubicBezTo>
                      <a:pt x="1089880" y="43564"/>
                      <a:pt x="1090595" y="44278"/>
                      <a:pt x="1090595" y="44278"/>
                    </a:cubicBezTo>
                    <a:cubicBezTo>
                      <a:pt x="1091309" y="44993"/>
                      <a:pt x="1092024" y="44993"/>
                      <a:pt x="1092739" y="45707"/>
                    </a:cubicBezTo>
                    <a:cubicBezTo>
                      <a:pt x="1093453" y="46421"/>
                      <a:pt x="1094168" y="47135"/>
                      <a:pt x="1095597" y="47849"/>
                    </a:cubicBezTo>
                    <a:cubicBezTo>
                      <a:pt x="1095597" y="47849"/>
                      <a:pt x="1095597" y="48563"/>
                      <a:pt x="1095597" y="48563"/>
                    </a:cubicBezTo>
                    <a:cubicBezTo>
                      <a:pt x="1129902" y="79273"/>
                      <a:pt x="1133475" y="130693"/>
                      <a:pt x="1103459" y="165687"/>
                    </a:cubicBezTo>
                    <a:cubicBezTo>
                      <a:pt x="1103459" y="165687"/>
                      <a:pt x="1103459" y="165687"/>
                      <a:pt x="1072013" y="203538"/>
                    </a:cubicBezTo>
                    <a:cubicBezTo>
                      <a:pt x="1040567" y="239960"/>
                      <a:pt x="1004834" y="272812"/>
                      <a:pt x="966241" y="299950"/>
                    </a:cubicBezTo>
                    <a:cubicBezTo>
                      <a:pt x="963383" y="302092"/>
                      <a:pt x="959809" y="304235"/>
                      <a:pt x="956950" y="306377"/>
                    </a:cubicBezTo>
                    <a:cubicBezTo>
                      <a:pt x="954092" y="308520"/>
                      <a:pt x="951233" y="310662"/>
                      <a:pt x="948374" y="312091"/>
                    </a:cubicBezTo>
                    <a:cubicBezTo>
                      <a:pt x="904779" y="340657"/>
                      <a:pt x="856896" y="363511"/>
                      <a:pt x="806154" y="379222"/>
                    </a:cubicBezTo>
                    <a:cubicBezTo>
                      <a:pt x="801866" y="380651"/>
                      <a:pt x="797578" y="382079"/>
                      <a:pt x="792575" y="383507"/>
                    </a:cubicBezTo>
                    <a:cubicBezTo>
                      <a:pt x="791146" y="383507"/>
                      <a:pt x="789716" y="384222"/>
                      <a:pt x="788287" y="384222"/>
                    </a:cubicBezTo>
                    <a:cubicBezTo>
                      <a:pt x="785428" y="384936"/>
                      <a:pt x="782570" y="386364"/>
                      <a:pt x="779711" y="387078"/>
                    </a:cubicBezTo>
                    <a:cubicBezTo>
                      <a:pt x="777567" y="387078"/>
                      <a:pt x="775423" y="387792"/>
                      <a:pt x="773994" y="388507"/>
                    </a:cubicBezTo>
                    <a:cubicBezTo>
                      <a:pt x="771135" y="389221"/>
                      <a:pt x="768991" y="389221"/>
                      <a:pt x="766132" y="389935"/>
                    </a:cubicBezTo>
                    <a:cubicBezTo>
                      <a:pt x="763988" y="390649"/>
                      <a:pt x="761844" y="391363"/>
                      <a:pt x="759700" y="392077"/>
                    </a:cubicBezTo>
                    <a:cubicBezTo>
                      <a:pt x="757556" y="392077"/>
                      <a:pt x="756127" y="392792"/>
                      <a:pt x="753983" y="392792"/>
                    </a:cubicBezTo>
                    <a:cubicBezTo>
                      <a:pt x="743977" y="394934"/>
                      <a:pt x="733972" y="397077"/>
                      <a:pt x="723966" y="399219"/>
                    </a:cubicBezTo>
                    <a:cubicBezTo>
                      <a:pt x="723252" y="399219"/>
                      <a:pt x="722537" y="399219"/>
                      <a:pt x="721822" y="399219"/>
                    </a:cubicBezTo>
                    <a:cubicBezTo>
                      <a:pt x="718249" y="399933"/>
                      <a:pt x="714676" y="400647"/>
                      <a:pt x="711102" y="401362"/>
                    </a:cubicBezTo>
                    <a:cubicBezTo>
                      <a:pt x="710387" y="401362"/>
                      <a:pt x="710387" y="401362"/>
                      <a:pt x="709673" y="401362"/>
                    </a:cubicBezTo>
                    <a:cubicBezTo>
                      <a:pt x="689662" y="404218"/>
                      <a:pt x="670366" y="406361"/>
                      <a:pt x="650355" y="407789"/>
                    </a:cubicBezTo>
                    <a:cubicBezTo>
                      <a:pt x="649640" y="407789"/>
                      <a:pt x="648925" y="407789"/>
                      <a:pt x="648211" y="407789"/>
                    </a:cubicBezTo>
                    <a:cubicBezTo>
                      <a:pt x="644637" y="407789"/>
                      <a:pt x="641064" y="407789"/>
                      <a:pt x="637491" y="408503"/>
                    </a:cubicBezTo>
                    <a:cubicBezTo>
                      <a:pt x="636776" y="408503"/>
                      <a:pt x="636061" y="408503"/>
                      <a:pt x="635347" y="408503"/>
                    </a:cubicBezTo>
                    <a:cubicBezTo>
                      <a:pt x="631058" y="408503"/>
                      <a:pt x="626056" y="408503"/>
                      <a:pt x="621053" y="408503"/>
                    </a:cubicBezTo>
                    <a:cubicBezTo>
                      <a:pt x="621053" y="408503"/>
                      <a:pt x="620338" y="408503"/>
                      <a:pt x="619624" y="408503"/>
                    </a:cubicBezTo>
                    <a:cubicBezTo>
                      <a:pt x="617480" y="408503"/>
                      <a:pt x="614621" y="408503"/>
                      <a:pt x="612477" y="408503"/>
                    </a:cubicBezTo>
                    <a:cubicBezTo>
                      <a:pt x="610333" y="408503"/>
                      <a:pt x="608189" y="408503"/>
                      <a:pt x="606045" y="408503"/>
                    </a:cubicBezTo>
                    <a:cubicBezTo>
                      <a:pt x="603901" y="408503"/>
                      <a:pt x="601042" y="408503"/>
                      <a:pt x="598898" y="408503"/>
                    </a:cubicBezTo>
                    <a:cubicBezTo>
                      <a:pt x="596754" y="408503"/>
                      <a:pt x="594610" y="408503"/>
                      <a:pt x="592466" y="408503"/>
                    </a:cubicBezTo>
                    <a:cubicBezTo>
                      <a:pt x="589607" y="408503"/>
                      <a:pt x="587463" y="408503"/>
                      <a:pt x="584605" y="407789"/>
                    </a:cubicBezTo>
                    <a:cubicBezTo>
                      <a:pt x="582461" y="407789"/>
                      <a:pt x="581031" y="407789"/>
                      <a:pt x="578887" y="407789"/>
                    </a:cubicBezTo>
                    <a:cubicBezTo>
                      <a:pt x="575314" y="407789"/>
                      <a:pt x="571026" y="407075"/>
                      <a:pt x="566738" y="407075"/>
                    </a:cubicBezTo>
                    <a:cubicBezTo>
                      <a:pt x="566738" y="407075"/>
                      <a:pt x="566023" y="407075"/>
                      <a:pt x="566023" y="407075"/>
                    </a:cubicBezTo>
                    <a:cubicBezTo>
                      <a:pt x="566023" y="407075"/>
                      <a:pt x="566023" y="407075"/>
                      <a:pt x="485265" y="401362"/>
                    </a:cubicBezTo>
                    <a:cubicBezTo>
                      <a:pt x="485265" y="401362"/>
                      <a:pt x="485265" y="401362"/>
                      <a:pt x="416656" y="396362"/>
                    </a:cubicBezTo>
                    <a:cubicBezTo>
                      <a:pt x="415227" y="396362"/>
                      <a:pt x="413083" y="396362"/>
                      <a:pt x="410939" y="396362"/>
                    </a:cubicBezTo>
                    <a:cubicBezTo>
                      <a:pt x="410224" y="396362"/>
                      <a:pt x="408794" y="396362"/>
                      <a:pt x="407365" y="396362"/>
                    </a:cubicBezTo>
                    <a:cubicBezTo>
                      <a:pt x="402362" y="396362"/>
                      <a:pt x="398074" y="397077"/>
                      <a:pt x="393072" y="397791"/>
                    </a:cubicBezTo>
                    <a:cubicBezTo>
                      <a:pt x="391642" y="398505"/>
                      <a:pt x="390213" y="398505"/>
                      <a:pt x="388784" y="398505"/>
                    </a:cubicBezTo>
                    <a:cubicBezTo>
                      <a:pt x="388784" y="399219"/>
                      <a:pt x="388784" y="399219"/>
                      <a:pt x="388784" y="399219"/>
                    </a:cubicBezTo>
                    <a:cubicBezTo>
                      <a:pt x="387354" y="399219"/>
                      <a:pt x="385925" y="399933"/>
                      <a:pt x="384496" y="399933"/>
                    </a:cubicBezTo>
                    <a:cubicBezTo>
                      <a:pt x="384496" y="399933"/>
                      <a:pt x="384496" y="399933"/>
                      <a:pt x="383781" y="400647"/>
                    </a:cubicBezTo>
                    <a:cubicBezTo>
                      <a:pt x="382352" y="400647"/>
                      <a:pt x="380922" y="401362"/>
                      <a:pt x="379493" y="402076"/>
                    </a:cubicBezTo>
                    <a:cubicBezTo>
                      <a:pt x="379493" y="402076"/>
                      <a:pt x="379493" y="402076"/>
                      <a:pt x="21441" y="540624"/>
                    </a:cubicBezTo>
                    <a:cubicBezTo>
                      <a:pt x="20011" y="541338"/>
                      <a:pt x="17867" y="541338"/>
                      <a:pt x="15723" y="541338"/>
                    </a:cubicBezTo>
                    <a:cubicBezTo>
                      <a:pt x="12864" y="541338"/>
                      <a:pt x="10006" y="540624"/>
                      <a:pt x="7147" y="538481"/>
                    </a:cubicBezTo>
                    <a:cubicBezTo>
                      <a:pt x="2859" y="535625"/>
                      <a:pt x="0" y="530626"/>
                      <a:pt x="0" y="525626"/>
                    </a:cubicBezTo>
                    <a:cubicBezTo>
                      <a:pt x="0" y="525626"/>
                      <a:pt x="0" y="525626"/>
                      <a:pt x="0" y="209251"/>
                    </a:cubicBezTo>
                    <a:cubicBezTo>
                      <a:pt x="0" y="203538"/>
                      <a:pt x="3574" y="198538"/>
                      <a:pt x="7862" y="195682"/>
                    </a:cubicBezTo>
                    <a:cubicBezTo>
                      <a:pt x="7862" y="195682"/>
                      <a:pt x="7862" y="195682"/>
                      <a:pt x="310169" y="24282"/>
                    </a:cubicBezTo>
                    <a:cubicBezTo>
                      <a:pt x="311599" y="22853"/>
                      <a:pt x="313743" y="22139"/>
                      <a:pt x="315887" y="21425"/>
                    </a:cubicBezTo>
                    <a:cubicBezTo>
                      <a:pt x="316601" y="20711"/>
                      <a:pt x="317316" y="20711"/>
                      <a:pt x="318031" y="19997"/>
                    </a:cubicBezTo>
                    <a:cubicBezTo>
                      <a:pt x="318745" y="19283"/>
                      <a:pt x="320175" y="18568"/>
                      <a:pt x="320889" y="18568"/>
                    </a:cubicBezTo>
                    <a:cubicBezTo>
                      <a:pt x="322319" y="17854"/>
                      <a:pt x="323033" y="17140"/>
                      <a:pt x="324463" y="17140"/>
                    </a:cubicBezTo>
                    <a:cubicBezTo>
                      <a:pt x="325177" y="16426"/>
                      <a:pt x="325892" y="16426"/>
                      <a:pt x="326607" y="15712"/>
                    </a:cubicBezTo>
                    <a:cubicBezTo>
                      <a:pt x="328036" y="14998"/>
                      <a:pt x="328751" y="14998"/>
                      <a:pt x="330180" y="14283"/>
                    </a:cubicBezTo>
                    <a:cubicBezTo>
                      <a:pt x="330895" y="14283"/>
                      <a:pt x="331610" y="13569"/>
                      <a:pt x="332324" y="13569"/>
                    </a:cubicBezTo>
                    <a:cubicBezTo>
                      <a:pt x="333754" y="12855"/>
                      <a:pt x="335183" y="12141"/>
                      <a:pt x="336612" y="12141"/>
                    </a:cubicBezTo>
                    <a:cubicBezTo>
                      <a:pt x="336612" y="11427"/>
                      <a:pt x="337327" y="11427"/>
                      <a:pt x="338042" y="11427"/>
                    </a:cubicBezTo>
                    <a:cubicBezTo>
                      <a:pt x="339471" y="10713"/>
                      <a:pt x="340900" y="9998"/>
                      <a:pt x="342330" y="9998"/>
                    </a:cubicBezTo>
                    <a:cubicBezTo>
                      <a:pt x="342330" y="9284"/>
                      <a:pt x="343044" y="9284"/>
                      <a:pt x="343759" y="9284"/>
                    </a:cubicBezTo>
                    <a:cubicBezTo>
                      <a:pt x="345188" y="8570"/>
                      <a:pt x="346618" y="8570"/>
                      <a:pt x="348047" y="7856"/>
                    </a:cubicBezTo>
                    <a:cubicBezTo>
                      <a:pt x="348762" y="7856"/>
                      <a:pt x="348762" y="7856"/>
                      <a:pt x="349476" y="7856"/>
                    </a:cubicBezTo>
                    <a:cubicBezTo>
                      <a:pt x="350906" y="7142"/>
                      <a:pt x="352335" y="6428"/>
                      <a:pt x="354479" y="6428"/>
                    </a:cubicBezTo>
                    <a:cubicBezTo>
                      <a:pt x="354479" y="6428"/>
                      <a:pt x="354479" y="5713"/>
                      <a:pt x="354479" y="5713"/>
                    </a:cubicBezTo>
                    <a:cubicBezTo>
                      <a:pt x="363770" y="3571"/>
                      <a:pt x="372346" y="2143"/>
                      <a:pt x="381637" y="1428"/>
                    </a:cubicBezTo>
                    <a:cubicBezTo>
                      <a:pt x="382352" y="714"/>
                      <a:pt x="383066" y="714"/>
                      <a:pt x="383781" y="714"/>
                    </a:cubicBezTo>
                    <a:cubicBezTo>
                      <a:pt x="385210" y="714"/>
                      <a:pt x="385925" y="714"/>
                      <a:pt x="387354" y="714"/>
                    </a:cubicBezTo>
                    <a:cubicBezTo>
                      <a:pt x="388069" y="714"/>
                      <a:pt x="389498" y="714"/>
                      <a:pt x="390213"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grpSp>
      </p:grpSp>
      <p:grpSp>
        <p:nvGrpSpPr>
          <p:cNvPr id="120" name="bcgIcons_Scalable ">
            <a:extLst>
              <a:ext uri="{FF2B5EF4-FFF2-40B4-BE49-F238E27FC236}">
                <a16:creationId xmlns:a16="http://schemas.microsoft.com/office/drawing/2014/main" id="{A314A3B1-26F7-D0F9-F7FA-6BF888BAA442}"/>
              </a:ext>
            </a:extLst>
          </p:cNvPr>
          <p:cNvGrpSpPr>
            <a:grpSpLocks noChangeAspect="1"/>
          </p:cNvGrpSpPr>
          <p:nvPr/>
        </p:nvGrpSpPr>
        <p:grpSpPr bwMode="auto">
          <a:xfrm>
            <a:off x="2353488" y="4500119"/>
            <a:ext cx="525970" cy="526457"/>
            <a:chOff x="1682" y="0"/>
            <a:chExt cx="4316" cy="4320"/>
          </a:xfrm>
        </p:grpSpPr>
        <p:sp>
          <p:nvSpPr>
            <p:cNvPr id="121" name="AutoShape 18">
              <a:extLst>
                <a:ext uri="{FF2B5EF4-FFF2-40B4-BE49-F238E27FC236}">
                  <a16:creationId xmlns:a16="http://schemas.microsoft.com/office/drawing/2014/main" id="{5DCC491C-639A-EE32-7456-9E0E4C6EA86A}"/>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20">
              <a:extLst>
                <a:ext uri="{FF2B5EF4-FFF2-40B4-BE49-F238E27FC236}">
                  <a16:creationId xmlns:a16="http://schemas.microsoft.com/office/drawing/2014/main" id="{5408B628-84CD-B8CE-7787-CA3AA278F33C}"/>
                </a:ext>
              </a:extLst>
            </p:cNvPr>
            <p:cNvSpPr>
              <a:spLocks noEditPoints="1"/>
            </p:cNvSpPr>
            <p:nvPr/>
          </p:nvSpPr>
          <p:spPr bwMode="auto">
            <a:xfrm>
              <a:off x="2171" y="493"/>
              <a:ext cx="3316" cy="3338"/>
            </a:xfrm>
            <a:custGeom>
              <a:avLst/>
              <a:gdLst>
                <a:gd name="T0" fmla="*/ 1770 w 1770"/>
                <a:gd name="T1" fmla="*/ 22 h 1780"/>
                <a:gd name="T2" fmla="*/ 1770 w 1770"/>
                <a:gd name="T3" fmla="*/ 1474 h 1780"/>
                <a:gd name="T4" fmla="*/ 1748 w 1770"/>
                <a:gd name="T5" fmla="*/ 1496 h 1780"/>
                <a:gd name="T6" fmla="*/ 740 w 1770"/>
                <a:gd name="T7" fmla="*/ 1496 h 1780"/>
                <a:gd name="T8" fmla="*/ 740 w 1770"/>
                <a:gd name="T9" fmla="*/ 1452 h 1780"/>
                <a:gd name="T10" fmla="*/ 1726 w 1770"/>
                <a:gd name="T11" fmla="*/ 1452 h 1780"/>
                <a:gd name="T12" fmla="*/ 1726 w 1770"/>
                <a:gd name="T13" fmla="*/ 44 h 1780"/>
                <a:gd name="T14" fmla="*/ 317 w 1770"/>
                <a:gd name="T15" fmla="*/ 44 h 1780"/>
                <a:gd name="T16" fmla="*/ 317 w 1770"/>
                <a:gd name="T17" fmla="*/ 1039 h 1780"/>
                <a:gd name="T18" fmla="*/ 273 w 1770"/>
                <a:gd name="T19" fmla="*/ 1039 h 1780"/>
                <a:gd name="T20" fmla="*/ 273 w 1770"/>
                <a:gd name="T21" fmla="*/ 22 h 1780"/>
                <a:gd name="T22" fmla="*/ 295 w 1770"/>
                <a:gd name="T23" fmla="*/ 0 h 1780"/>
                <a:gd name="T24" fmla="*/ 1748 w 1770"/>
                <a:gd name="T25" fmla="*/ 0 h 1780"/>
                <a:gd name="T26" fmla="*/ 1770 w 1770"/>
                <a:gd name="T27" fmla="*/ 22 h 1780"/>
                <a:gd name="T28" fmla="*/ 1393 w 1770"/>
                <a:gd name="T29" fmla="*/ 409 h 1780"/>
                <a:gd name="T30" fmla="*/ 1393 w 1770"/>
                <a:gd name="T31" fmla="*/ 823 h 1780"/>
                <a:gd name="T32" fmla="*/ 1371 w 1770"/>
                <a:gd name="T33" fmla="*/ 845 h 1780"/>
                <a:gd name="T34" fmla="*/ 1349 w 1770"/>
                <a:gd name="T35" fmla="*/ 823 h 1780"/>
                <a:gd name="T36" fmla="*/ 1349 w 1770"/>
                <a:gd name="T37" fmla="*/ 462 h 1780"/>
                <a:gd name="T38" fmla="*/ 696 w 1770"/>
                <a:gd name="T39" fmla="*/ 1114 h 1780"/>
                <a:gd name="T40" fmla="*/ 696 w 1770"/>
                <a:gd name="T41" fmla="*/ 1758 h 1780"/>
                <a:gd name="T42" fmla="*/ 674 w 1770"/>
                <a:gd name="T43" fmla="*/ 1780 h 1780"/>
                <a:gd name="T44" fmla="*/ 22 w 1770"/>
                <a:gd name="T45" fmla="*/ 1780 h 1780"/>
                <a:gd name="T46" fmla="*/ 0 w 1770"/>
                <a:gd name="T47" fmla="*/ 1758 h 1780"/>
                <a:gd name="T48" fmla="*/ 0 w 1770"/>
                <a:gd name="T49" fmla="*/ 1105 h 1780"/>
                <a:gd name="T50" fmla="*/ 22 w 1770"/>
                <a:gd name="T51" fmla="*/ 1083 h 1780"/>
                <a:gd name="T52" fmla="*/ 665 w 1770"/>
                <a:gd name="T53" fmla="*/ 1083 h 1780"/>
                <a:gd name="T54" fmla="*/ 1317 w 1770"/>
                <a:gd name="T55" fmla="*/ 431 h 1780"/>
                <a:gd name="T56" fmla="*/ 956 w 1770"/>
                <a:gd name="T57" fmla="*/ 431 h 1780"/>
                <a:gd name="T58" fmla="*/ 934 w 1770"/>
                <a:gd name="T59" fmla="*/ 409 h 1780"/>
                <a:gd name="T60" fmla="*/ 956 w 1770"/>
                <a:gd name="T61" fmla="*/ 387 h 1780"/>
                <a:gd name="T62" fmla="*/ 1371 w 1770"/>
                <a:gd name="T63" fmla="*/ 387 h 1780"/>
                <a:gd name="T64" fmla="*/ 1375 w 1770"/>
                <a:gd name="T65" fmla="*/ 387 h 1780"/>
                <a:gd name="T66" fmla="*/ 1375 w 1770"/>
                <a:gd name="T67" fmla="*/ 387 h 1780"/>
                <a:gd name="T68" fmla="*/ 1379 w 1770"/>
                <a:gd name="T69" fmla="*/ 388 h 1780"/>
                <a:gd name="T70" fmla="*/ 1379 w 1770"/>
                <a:gd name="T71" fmla="*/ 388 h 1780"/>
                <a:gd name="T72" fmla="*/ 1383 w 1770"/>
                <a:gd name="T73" fmla="*/ 390 h 1780"/>
                <a:gd name="T74" fmla="*/ 1383 w 1770"/>
                <a:gd name="T75" fmla="*/ 390 h 1780"/>
                <a:gd name="T76" fmla="*/ 1389 w 1770"/>
                <a:gd name="T77" fmla="*/ 396 h 1780"/>
                <a:gd name="T78" fmla="*/ 1389 w 1770"/>
                <a:gd name="T79" fmla="*/ 397 h 1780"/>
                <a:gd name="T80" fmla="*/ 1391 w 1770"/>
                <a:gd name="T81" fmla="*/ 400 h 1780"/>
                <a:gd name="T82" fmla="*/ 1391 w 1770"/>
                <a:gd name="T83" fmla="*/ 401 h 1780"/>
                <a:gd name="T84" fmla="*/ 1392 w 1770"/>
                <a:gd name="T85" fmla="*/ 404 h 1780"/>
                <a:gd name="T86" fmla="*/ 1392 w 1770"/>
                <a:gd name="T87" fmla="*/ 405 h 1780"/>
                <a:gd name="T88" fmla="*/ 1393 w 1770"/>
                <a:gd name="T89" fmla="*/ 409 h 1780"/>
                <a:gd name="T90" fmla="*/ 652 w 1770"/>
                <a:gd name="T91" fmla="*/ 1127 h 1780"/>
                <a:gd name="T92" fmla="*/ 44 w 1770"/>
                <a:gd name="T93" fmla="*/ 1127 h 1780"/>
                <a:gd name="T94" fmla="*/ 44 w 1770"/>
                <a:gd name="T95" fmla="*/ 1736 h 1780"/>
                <a:gd name="T96" fmla="*/ 652 w 1770"/>
                <a:gd name="T97" fmla="*/ 1736 h 1780"/>
                <a:gd name="T98" fmla="*/ 652 w 1770"/>
                <a:gd name="T99" fmla="*/ 1127 h 1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0" h="1780">
                  <a:moveTo>
                    <a:pt x="1770" y="22"/>
                  </a:moveTo>
                  <a:cubicBezTo>
                    <a:pt x="1770" y="1474"/>
                    <a:pt x="1770" y="1474"/>
                    <a:pt x="1770" y="1474"/>
                  </a:cubicBezTo>
                  <a:cubicBezTo>
                    <a:pt x="1770" y="1486"/>
                    <a:pt x="1760" y="1496"/>
                    <a:pt x="1748" y="1496"/>
                  </a:cubicBezTo>
                  <a:cubicBezTo>
                    <a:pt x="740" y="1496"/>
                    <a:pt x="740" y="1496"/>
                    <a:pt x="740" y="1496"/>
                  </a:cubicBezTo>
                  <a:cubicBezTo>
                    <a:pt x="740" y="1452"/>
                    <a:pt x="740" y="1452"/>
                    <a:pt x="740" y="1452"/>
                  </a:cubicBezTo>
                  <a:cubicBezTo>
                    <a:pt x="1726" y="1452"/>
                    <a:pt x="1726" y="1452"/>
                    <a:pt x="1726" y="1452"/>
                  </a:cubicBezTo>
                  <a:cubicBezTo>
                    <a:pt x="1726" y="44"/>
                    <a:pt x="1726" y="44"/>
                    <a:pt x="1726" y="44"/>
                  </a:cubicBezTo>
                  <a:cubicBezTo>
                    <a:pt x="317" y="44"/>
                    <a:pt x="317" y="44"/>
                    <a:pt x="317" y="44"/>
                  </a:cubicBezTo>
                  <a:cubicBezTo>
                    <a:pt x="317" y="1039"/>
                    <a:pt x="317" y="1039"/>
                    <a:pt x="317" y="1039"/>
                  </a:cubicBezTo>
                  <a:cubicBezTo>
                    <a:pt x="273" y="1039"/>
                    <a:pt x="273" y="1039"/>
                    <a:pt x="273" y="1039"/>
                  </a:cubicBezTo>
                  <a:cubicBezTo>
                    <a:pt x="273" y="22"/>
                    <a:pt x="273" y="22"/>
                    <a:pt x="273" y="22"/>
                  </a:cubicBezTo>
                  <a:cubicBezTo>
                    <a:pt x="273" y="9"/>
                    <a:pt x="283" y="0"/>
                    <a:pt x="295" y="0"/>
                  </a:cubicBezTo>
                  <a:cubicBezTo>
                    <a:pt x="1748" y="0"/>
                    <a:pt x="1748" y="0"/>
                    <a:pt x="1748" y="0"/>
                  </a:cubicBezTo>
                  <a:cubicBezTo>
                    <a:pt x="1760" y="0"/>
                    <a:pt x="1770" y="9"/>
                    <a:pt x="1770" y="22"/>
                  </a:cubicBezTo>
                  <a:close/>
                  <a:moveTo>
                    <a:pt x="1393" y="409"/>
                  </a:moveTo>
                  <a:cubicBezTo>
                    <a:pt x="1393" y="823"/>
                    <a:pt x="1393" y="823"/>
                    <a:pt x="1393" y="823"/>
                  </a:cubicBezTo>
                  <a:cubicBezTo>
                    <a:pt x="1393" y="835"/>
                    <a:pt x="1383" y="845"/>
                    <a:pt x="1371" y="845"/>
                  </a:cubicBezTo>
                  <a:cubicBezTo>
                    <a:pt x="1358" y="845"/>
                    <a:pt x="1349" y="835"/>
                    <a:pt x="1349" y="823"/>
                  </a:cubicBezTo>
                  <a:cubicBezTo>
                    <a:pt x="1349" y="462"/>
                    <a:pt x="1349" y="462"/>
                    <a:pt x="1349" y="462"/>
                  </a:cubicBezTo>
                  <a:cubicBezTo>
                    <a:pt x="696" y="1114"/>
                    <a:pt x="696" y="1114"/>
                    <a:pt x="696" y="1114"/>
                  </a:cubicBezTo>
                  <a:cubicBezTo>
                    <a:pt x="696" y="1758"/>
                    <a:pt x="696" y="1758"/>
                    <a:pt x="696" y="1758"/>
                  </a:cubicBezTo>
                  <a:cubicBezTo>
                    <a:pt x="696" y="1770"/>
                    <a:pt x="686" y="1780"/>
                    <a:pt x="674" y="1780"/>
                  </a:cubicBezTo>
                  <a:cubicBezTo>
                    <a:pt x="22" y="1780"/>
                    <a:pt x="22" y="1780"/>
                    <a:pt x="22" y="1780"/>
                  </a:cubicBezTo>
                  <a:cubicBezTo>
                    <a:pt x="9" y="1780"/>
                    <a:pt x="0" y="1770"/>
                    <a:pt x="0" y="1758"/>
                  </a:cubicBezTo>
                  <a:cubicBezTo>
                    <a:pt x="0" y="1105"/>
                    <a:pt x="0" y="1105"/>
                    <a:pt x="0" y="1105"/>
                  </a:cubicBezTo>
                  <a:cubicBezTo>
                    <a:pt x="0" y="1093"/>
                    <a:pt x="9" y="1083"/>
                    <a:pt x="22" y="1083"/>
                  </a:cubicBezTo>
                  <a:cubicBezTo>
                    <a:pt x="665" y="1083"/>
                    <a:pt x="665" y="1083"/>
                    <a:pt x="665" y="1083"/>
                  </a:cubicBezTo>
                  <a:cubicBezTo>
                    <a:pt x="1317" y="431"/>
                    <a:pt x="1317" y="431"/>
                    <a:pt x="1317" y="431"/>
                  </a:cubicBezTo>
                  <a:cubicBezTo>
                    <a:pt x="956" y="431"/>
                    <a:pt x="956" y="431"/>
                    <a:pt x="956" y="431"/>
                  </a:cubicBezTo>
                  <a:cubicBezTo>
                    <a:pt x="944" y="431"/>
                    <a:pt x="934" y="421"/>
                    <a:pt x="934" y="409"/>
                  </a:cubicBezTo>
                  <a:cubicBezTo>
                    <a:pt x="934" y="396"/>
                    <a:pt x="944" y="387"/>
                    <a:pt x="956" y="387"/>
                  </a:cubicBezTo>
                  <a:cubicBezTo>
                    <a:pt x="1371" y="387"/>
                    <a:pt x="1371" y="387"/>
                    <a:pt x="1371" y="387"/>
                  </a:cubicBezTo>
                  <a:cubicBezTo>
                    <a:pt x="1372" y="387"/>
                    <a:pt x="1373" y="387"/>
                    <a:pt x="1375" y="387"/>
                  </a:cubicBezTo>
                  <a:cubicBezTo>
                    <a:pt x="1375" y="387"/>
                    <a:pt x="1375" y="387"/>
                    <a:pt x="1375" y="387"/>
                  </a:cubicBezTo>
                  <a:cubicBezTo>
                    <a:pt x="1376" y="387"/>
                    <a:pt x="1377" y="388"/>
                    <a:pt x="1379" y="388"/>
                  </a:cubicBezTo>
                  <a:cubicBezTo>
                    <a:pt x="1379" y="388"/>
                    <a:pt x="1379" y="388"/>
                    <a:pt x="1379" y="388"/>
                  </a:cubicBezTo>
                  <a:cubicBezTo>
                    <a:pt x="1380" y="389"/>
                    <a:pt x="1381" y="389"/>
                    <a:pt x="1383" y="390"/>
                  </a:cubicBezTo>
                  <a:cubicBezTo>
                    <a:pt x="1383" y="390"/>
                    <a:pt x="1383" y="390"/>
                    <a:pt x="1383" y="390"/>
                  </a:cubicBezTo>
                  <a:cubicBezTo>
                    <a:pt x="1385" y="392"/>
                    <a:pt x="1387" y="394"/>
                    <a:pt x="1389" y="396"/>
                  </a:cubicBezTo>
                  <a:cubicBezTo>
                    <a:pt x="1389" y="396"/>
                    <a:pt x="1389" y="397"/>
                    <a:pt x="1389" y="397"/>
                  </a:cubicBezTo>
                  <a:cubicBezTo>
                    <a:pt x="1390" y="398"/>
                    <a:pt x="1390" y="399"/>
                    <a:pt x="1391" y="400"/>
                  </a:cubicBezTo>
                  <a:cubicBezTo>
                    <a:pt x="1391" y="400"/>
                    <a:pt x="1391" y="400"/>
                    <a:pt x="1391" y="401"/>
                  </a:cubicBezTo>
                  <a:cubicBezTo>
                    <a:pt x="1392" y="402"/>
                    <a:pt x="1392" y="403"/>
                    <a:pt x="1392" y="404"/>
                  </a:cubicBezTo>
                  <a:cubicBezTo>
                    <a:pt x="1392" y="404"/>
                    <a:pt x="1392" y="404"/>
                    <a:pt x="1392" y="405"/>
                  </a:cubicBezTo>
                  <a:cubicBezTo>
                    <a:pt x="1392" y="406"/>
                    <a:pt x="1393" y="407"/>
                    <a:pt x="1393" y="409"/>
                  </a:cubicBezTo>
                  <a:close/>
                  <a:moveTo>
                    <a:pt x="652" y="1127"/>
                  </a:moveTo>
                  <a:cubicBezTo>
                    <a:pt x="44" y="1127"/>
                    <a:pt x="44" y="1127"/>
                    <a:pt x="44" y="1127"/>
                  </a:cubicBezTo>
                  <a:cubicBezTo>
                    <a:pt x="44" y="1736"/>
                    <a:pt x="44" y="1736"/>
                    <a:pt x="44" y="1736"/>
                  </a:cubicBezTo>
                  <a:cubicBezTo>
                    <a:pt x="652" y="1736"/>
                    <a:pt x="652" y="1736"/>
                    <a:pt x="652" y="1736"/>
                  </a:cubicBezTo>
                  <a:lnTo>
                    <a:pt x="652" y="112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21">
              <a:extLst>
                <a:ext uri="{FF2B5EF4-FFF2-40B4-BE49-F238E27FC236}">
                  <a16:creationId xmlns:a16="http://schemas.microsoft.com/office/drawing/2014/main" id="{4A59B6B9-32EF-1D57-CD7F-4FB4E41C7874}"/>
                </a:ext>
              </a:extLst>
            </p:cNvPr>
            <p:cNvSpPr>
              <a:spLocks noEditPoints="1"/>
            </p:cNvSpPr>
            <p:nvPr/>
          </p:nvSpPr>
          <p:spPr bwMode="auto">
            <a:xfrm>
              <a:off x="2336" y="656"/>
              <a:ext cx="2986" cy="3010"/>
            </a:xfrm>
            <a:custGeom>
              <a:avLst/>
              <a:gdLst>
                <a:gd name="T0" fmla="*/ 284 w 1594"/>
                <a:gd name="T1" fmla="*/ 0 h 1605"/>
                <a:gd name="T2" fmla="*/ 1584 w 1594"/>
                <a:gd name="T3" fmla="*/ 0 h 1605"/>
                <a:gd name="T4" fmla="*/ 1594 w 1594"/>
                <a:gd name="T5" fmla="*/ 10 h 1605"/>
                <a:gd name="T6" fmla="*/ 1594 w 1594"/>
                <a:gd name="T7" fmla="*/ 1312 h 1605"/>
                <a:gd name="T8" fmla="*/ 1584 w 1594"/>
                <a:gd name="T9" fmla="*/ 1322 h 1605"/>
                <a:gd name="T10" fmla="*/ 652 w 1594"/>
                <a:gd name="T11" fmla="*/ 1322 h 1605"/>
                <a:gd name="T12" fmla="*/ 652 w 1594"/>
                <a:gd name="T13" fmla="*/ 1046 h 1605"/>
                <a:gd name="T14" fmla="*/ 1217 w 1594"/>
                <a:gd name="T15" fmla="*/ 481 h 1605"/>
                <a:gd name="T16" fmla="*/ 1217 w 1594"/>
                <a:gd name="T17" fmla="*/ 736 h 1605"/>
                <a:gd name="T18" fmla="*/ 1281 w 1594"/>
                <a:gd name="T19" fmla="*/ 802 h 1605"/>
                <a:gd name="T20" fmla="*/ 1349 w 1594"/>
                <a:gd name="T21" fmla="*/ 734 h 1605"/>
                <a:gd name="T22" fmla="*/ 1349 w 1594"/>
                <a:gd name="T23" fmla="*/ 296 h 1605"/>
                <a:gd name="T24" fmla="*/ 1309 w 1594"/>
                <a:gd name="T25" fmla="*/ 256 h 1605"/>
                <a:gd name="T26" fmla="*/ 868 w 1594"/>
                <a:gd name="T27" fmla="*/ 256 h 1605"/>
                <a:gd name="T28" fmla="*/ 802 w 1594"/>
                <a:gd name="T29" fmla="*/ 322 h 1605"/>
                <a:gd name="T30" fmla="*/ 802 w 1594"/>
                <a:gd name="T31" fmla="*/ 322 h 1605"/>
                <a:gd name="T32" fmla="*/ 868 w 1594"/>
                <a:gd name="T33" fmla="*/ 388 h 1605"/>
                <a:gd name="T34" fmla="*/ 1123 w 1594"/>
                <a:gd name="T35" fmla="*/ 388 h 1605"/>
                <a:gd name="T36" fmla="*/ 559 w 1594"/>
                <a:gd name="T37" fmla="*/ 952 h 1605"/>
                <a:gd name="T38" fmla="*/ 274 w 1594"/>
                <a:gd name="T39" fmla="*/ 952 h 1605"/>
                <a:gd name="T40" fmla="*/ 274 w 1594"/>
                <a:gd name="T41" fmla="*/ 10 h 1605"/>
                <a:gd name="T42" fmla="*/ 284 w 1594"/>
                <a:gd name="T43" fmla="*/ 0 h 1605"/>
                <a:gd name="T44" fmla="*/ 510 w 1594"/>
                <a:gd name="T45" fmla="*/ 1084 h 1605"/>
                <a:gd name="T46" fmla="*/ 10 w 1594"/>
                <a:gd name="T47" fmla="*/ 1084 h 1605"/>
                <a:gd name="T48" fmla="*/ 0 w 1594"/>
                <a:gd name="T49" fmla="*/ 1094 h 1605"/>
                <a:gd name="T50" fmla="*/ 0 w 1594"/>
                <a:gd name="T51" fmla="*/ 1595 h 1605"/>
                <a:gd name="T52" fmla="*/ 10 w 1594"/>
                <a:gd name="T53" fmla="*/ 1605 h 1605"/>
                <a:gd name="T54" fmla="*/ 510 w 1594"/>
                <a:gd name="T55" fmla="*/ 1605 h 1605"/>
                <a:gd name="T56" fmla="*/ 520 w 1594"/>
                <a:gd name="T57" fmla="*/ 1595 h 1605"/>
                <a:gd name="T58" fmla="*/ 520 w 1594"/>
                <a:gd name="T59" fmla="*/ 1094 h 1605"/>
                <a:gd name="T60" fmla="*/ 510 w 1594"/>
                <a:gd name="T61" fmla="*/ 1084 h 1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94" h="1605">
                  <a:moveTo>
                    <a:pt x="284" y="0"/>
                  </a:moveTo>
                  <a:cubicBezTo>
                    <a:pt x="1584" y="0"/>
                    <a:pt x="1584" y="0"/>
                    <a:pt x="1584" y="0"/>
                  </a:cubicBezTo>
                  <a:cubicBezTo>
                    <a:pt x="1589" y="0"/>
                    <a:pt x="1594" y="5"/>
                    <a:pt x="1594" y="10"/>
                  </a:cubicBezTo>
                  <a:cubicBezTo>
                    <a:pt x="1594" y="1312"/>
                    <a:pt x="1594" y="1312"/>
                    <a:pt x="1594" y="1312"/>
                  </a:cubicBezTo>
                  <a:cubicBezTo>
                    <a:pt x="1594" y="1317"/>
                    <a:pt x="1589" y="1322"/>
                    <a:pt x="1584" y="1322"/>
                  </a:cubicBezTo>
                  <a:cubicBezTo>
                    <a:pt x="652" y="1322"/>
                    <a:pt x="652" y="1322"/>
                    <a:pt x="652" y="1322"/>
                  </a:cubicBezTo>
                  <a:cubicBezTo>
                    <a:pt x="652" y="1046"/>
                    <a:pt x="652" y="1046"/>
                    <a:pt x="652" y="1046"/>
                  </a:cubicBezTo>
                  <a:cubicBezTo>
                    <a:pt x="1217" y="481"/>
                    <a:pt x="1217" y="481"/>
                    <a:pt x="1217" y="481"/>
                  </a:cubicBezTo>
                  <a:cubicBezTo>
                    <a:pt x="1217" y="736"/>
                    <a:pt x="1217" y="736"/>
                    <a:pt x="1217" y="736"/>
                  </a:cubicBezTo>
                  <a:cubicBezTo>
                    <a:pt x="1217" y="772"/>
                    <a:pt x="1245" y="801"/>
                    <a:pt x="1281" y="802"/>
                  </a:cubicBezTo>
                  <a:cubicBezTo>
                    <a:pt x="1318" y="802"/>
                    <a:pt x="1349" y="771"/>
                    <a:pt x="1349" y="734"/>
                  </a:cubicBezTo>
                  <a:cubicBezTo>
                    <a:pt x="1349" y="296"/>
                    <a:pt x="1349" y="296"/>
                    <a:pt x="1349" y="296"/>
                  </a:cubicBezTo>
                  <a:cubicBezTo>
                    <a:pt x="1349" y="273"/>
                    <a:pt x="1331" y="256"/>
                    <a:pt x="1309" y="256"/>
                  </a:cubicBezTo>
                  <a:cubicBezTo>
                    <a:pt x="868" y="256"/>
                    <a:pt x="868" y="256"/>
                    <a:pt x="868" y="256"/>
                  </a:cubicBezTo>
                  <a:cubicBezTo>
                    <a:pt x="832" y="256"/>
                    <a:pt x="802" y="285"/>
                    <a:pt x="802" y="322"/>
                  </a:cubicBezTo>
                  <a:cubicBezTo>
                    <a:pt x="802" y="322"/>
                    <a:pt x="802" y="322"/>
                    <a:pt x="802" y="322"/>
                  </a:cubicBezTo>
                  <a:cubicBezTo>
                    <a:pt x="802" y="358"/>
                    <a:pt x="832" y="388"/>
                    <a:pt x="868" y="388"/>
                  </a:cubicBezTo>
                  <a:cubicBezTo>
                    <a:pt x="1123" y="388"/>
                    <a:pt x="1123" y="388"/>
                    <a:pt x="1123" y="388"/>
                  </a:cubicBezTo>
                  <a:cubicBezTo>
                    <a:pt x="559" y="952"/>
                    <a:pt x="559" y="952"/>
                    <a:pt x="559" y="952"/>
                  </a:cubicBezTo>
                  <a:cubicBezTo>
                    <a:pt x="274" y="952"/>
                    <a:pt x="274" y="952"/>
                    <a:pt x="274" y="952"/>
                  </a:cubicBezTo>
                  <a:cubicBezTo>
                    <a:pt x="274" y="10"/>
                    <a:pt x="274" y="10"/>
                    <a:pt x="274" y="10"/>
                  </a:cubicBezTo>
                  <a:cubicBezTo>
                    <a:pt x="274" y="5"/>
                    <a:pt x="278" y="0"/>
                    <a:pt x="284" y="0"/>
                  </a:cubicBezTo>
                  <a:close/>
                  <a:moveTo>
                    <a:pt x="510" y="1084"/>
                  </a:moveTo>
                  <a:cubicBezTo>
                    <a:pt x="10" y="1084"/>
                    <a:pt x="10" y="1084"/>
                    <a:pt x="10" y="1084"/>
                  </a:cubicBezTo>
                  <a:cubicBezTo>
                    <a:pt x="4" y="1084"/>
                    <a:pt x="0" y="1089"/>
                    <a:pt x="0" y="1094"/>
                  </a:cubicBezTo>
                  <a:cubicBezTo>
                    <a:pt x="0" y="1595"/>
                    <a:pt x="0" y="1595"/>
                    <a:pt x="0" y="1595"/>
                  </a:cubicBezTo>
                  <a:cubicBezTo>
                    <a:pt x="0" y="1600"/>
                    <a:pt x="4" y="1605"/>
                    <a:pt x="10" y="1605"/>
                  </a:cubicBezTo>
                  <a:cubicBezTo>
                    <a:pt x="510" y="1605"/>
                    <a:pt x="510" y="1605"/>
                    <a:pt x="510" y="1605"/>
                  </a:cubicBezTo>
                  <a:cubicBezTo>
                    <a:pt x="515" y="1605"/>
                    <a:pt x="520" y="1600"/>
                    <a:pt x="520" y="1595"/>
                  </a:cubicBezTo>
                  <a:cubicBezTo>
                    <a:pt x="520" y="1094"/>
                    <a:pt x="520" y="1094"/>
                    <a:pt x="520" y="1094"/>
                  </a:cubicBezTo>
                  <a:cubicBezTo>
                    <a:pt x="520" y="1089"/>
                    <a:pt x="515" y="1084"/>
                    <a:pt x="510" y="108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24" name="bcgIcons_Thumbs Up ">
            <a:extLst>
              <a:ext uri="{FF2B5EF4-FFF2-40B4-BE49-F238E27FC236}">
                <a16:creationId xmlns:a16="http://schemas.microsoft.com/office/drawing/2014/main" id="{D9956112-8D16-2C85-8D92-89F88F7E3A23}"/>
              </a:ext>
            </a:extLst>
          </p:cNvPr>
          <p:cNvGrpSpPr>
            <a:grpSpLocks noChangeAspect="1"/>
          </p:cNvGrpSpPr>
          <p:nvPr/>
        </p:nvGrpSpPr>
        <p:grpSpPr bwMode="auto">
          <a:xfrm>
            <a:off x="2366850" y="5681665"/>
            <a:ext cx="591009" cy="591557"/>
            <a:chOff x="1682" y="0"/>
            <a:chExt cx="4316" cy="4320"/>
          </a:xfrm>
        </p:grpSpPr>
        <p:sp>
          <p:nvSpPr>
            <p:cNvPr id="125" name="AutoShape 3">
              <a:extLst>
                <a:ext uri="{FF2B5EF4-FFF2-40B4-BE49-F238E27FC236}">
                  <a16:creationId xmlns:a16="http://schemas.microsoft.com/office/drawing/2014/main" id="{13BC5EF8-1026-1C47-F8B5-44AE87312553}"/>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5">
              <a:extLst>
                <a:ext uri="{FF2B5EF4-FFF2-40B4-BE49-F238E27FC236}">
                  <a16:creationId xmlns:a16="http://schemas.microsoft.com/office/drawing/2014/main" id="{C11B213B-0F53-AC84-B8D9-9123942AFC76}"/>
                </a:ext>
              </a:extLst>
            </p:cNvPr>
            <p:cNvSpPr>
              <a:spLocks/>
            </p:cNvSpPr>
            <p:nvPr/>
          </p:nvSpPr>
          <p:spPr bwMode="auto">
            <a:xfrm>
              <a:off x="3248" y="698"/>
              <a:ext cx="2034" cy="2919"/>
            </a:xfrm>
            <a:custGeom>
              <a:avLst/>
              <a:gdLst>
                <a:gd name="T0" fmla="*/ 1086 w 1086"/>
                <a:gd name="T1" fmla="*/ 681 h 1557"/>
                <a:gd name="T2" fmla="*/ 530 w 1086"/>
                <a:gd name="T3" fmla="*/ 537 h 1557"/>
                <a:gd name="T4" fmla="*/ 593 w 1086"/>
                <a:gd name="T5" fmla="*/ 253 h 1557"/>
                <a:gd name="T6" fmla="*/ 391 w 1086"/>
                <a:gd name="T7" fmla="*/ 4 h 1557"/>
                <a:gd name="T8" fmla="*/ 279 w 1086"/>
                <a:gd name="T9" fmla="*/ 114 h 1557"/>
                <a:gd name="T10" fmla="*/ 279 w 1086"/>
                <a:gd name="T11" fmla="*/ 221 h 1557"/>
                <a:gd name="T12" fmla="*/ 0 w 1086"/>
                <a:gd name="T13" fmla="*/ 523 h 1557"/>
                <a:gd name="T14" fmla="*/ 203 w 1086"/>
                <a:gd name="T15" fmla="*/ 459 h 1557"/>
                <a:gd name="T16" fmla="*/ 323 w 1086"/>
                <a:gd name="T17" fmla="*/ 114 h 1557"/>
                <a:gd name="T18" fmla="*/ 386 w 1086"/>
                <a:gd name="T19" fmla="*/ 48 h 1557"/>
                <a:gd name="T20" fmla="*/ 549 w 1086"/>
                <a:gd name="T21" fmla="*/ 257 h 1557"/>
                <a:gd name="T22" fmla="*/ 476 w 1086"/>
                <a:gd name="T23" fmla="*/ 570 h 1557"/>
                <a:gd name="T24" fmla="*/ 942 w 1086"/>
                <a:gd name="T25" fmla="*/ 581 h 1557"/>
                <a:gd name="T26" fmla="*/ 942 w 1086"/>
                <a:gd name="T27" fmla="*/ 781 h 1557"/>
                <a:gd name="T28" fmla="*/ 917 w 1086"/>
                <a:gd name="T29" fmla="*/ 780 h 1557"/>
                <a:gd name="T30" fmla="*/ 757 w 1086"/>
                <a:gd name="T31" fmla="*/ 802 h 1557"/>
                <a:gd name="T32" fmla="*/ 807 w 1086"/>
                <a:gd name="T33" fmla="*/ 824 h 1557"/>
                <a:gd name="T34" fmla="*/ 924 w 1086"/>
                <a:gd name="T35" fmla="*/ 825 h 1557"/>
                <a:gd name="T36" fmla="*/ 917 w 1086"/>
                <a:gd name="T37" fmla="*/ 1024 h 1557"/>
                <a:gd name="T38" fmla="*/ 874 w 1086"/>
                <a:gd name="T39" fmla="*/ 1025 h 1557"/>
                <a:gd name="T40" fmla="*/ 757 w 1086"/>
                <a:gd name="T41" fmla="*/ 1024 h 1557"/>
                <a:gd name="T42" fmla="*/ 757 w 1086"/>
                <a:gd name="T43" fmla="*/ 1068 h 1557"/>
                <a:gd name="T44" fmla="*/ 961 w 1086"/>
                <a:gd name="T45" fmla="*/ 1168 h 1557"/>
                <a:gd name="T46" fmla="*/ 793 w 1086"/>
                <a:gd name="T47" fmla="*/ 1269 h 1557"/>
                <a:gd name="T48" fmla="*/ 724 w 1086"/>
                <a:gd name="T49" fmla="*/ 1269 h 1557"/>
                <a:gd name="T50" fmla="*/ 724 w 1086"/>
                <a:gd name="T51" fmla="*/ 1313 h 1557"/>
                <a:gd name="T52" fmla="*/ 793 w 1086"/>
                <a:gd name="T53" fmla="*/ 1313 h 1557"/>
                <a:gd name="T54" fmla="*/ 793 w 1086"/>
                <a:gd name="T55" fmla="*/ 1513 h 1557"/>
                <a:gd name="T56" fmla="*/ 26 w 1086"/>
                <a:gd name="T57" fmla="*/ 1394 h 1557"/>
                <a:gd name="T58" fmla="*/ 344 w 1086"/>
                <a:gd name="T59" fmla="*/ 1557 h 1557"/>
                <a:gd name="T60" fmla="*/ 937 w 1086"/>
                <a:gd name="T61" fmla="*/ 1413 h 1557"/>
                <a:gd name="T62" fmla="*/ 1005 w 1086"/>
                <a:gd name="T63" fmla="*/ 1168 h 1557"/>
                <a:gd name="T64" fmla="*/ 1061 w 1086"/>
                <a:gd name="T65" fmla="*/ 924 h 1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86" h="1557">
                  <a:moveTo>
                    <a:pt x="1004" y="810"/>
                  </a:moveTo>
                  <a:cubicBezTo>
                    <a:pt x="1052" y="787"/>
                    <a:pt x="1086" y="738"/>
                    <a:pt x="1086" y="681"/>
                  </a:cubicBezTo>
                  <a:cubicBezTo>
                    <a:pt x="1086" y="601"/>
                    <a:pt x="1021" y="537"/>
                    <a:pt x="942" y="537"/>
                  </a:cubicBezTo>
                  <a:cubicBezTo>
                    <a:pt x="530" y="537"/>
                    <a:pt x="530" y="537"/>
                    <a:pt x="530" y="537"/>
                  </a:cubicBezTo>
                  <a:cubicBezTo>
                    <a:pt x="553" y="485"/>
                    <a:pt x="593" y="378"/>
                    <a:pt x="593" y="255"/>
                  </a:cubicBezTo>
                  <a:cubicBezTo>
                    <a:pt x="593" y="255"/>
                    <a:pt x="593" y="254"/>
                    <a:pt x="593" y="253"/>
                  </a:cubicBezTo>
                  <a:cubicBezTo>
                    <a:pt x="592" y="251"/>
                    <a:pt x="586" y="193"/>
                    <a:pt x="559" y="134"/>
                  </a:cubicBezTo>
                  <a:cubicBezTo>
                    <a:pt x="522" y="52"/>
                    <a:pt x="464" y="7"/>
                    <a:pt x="391" y="4"/>
                  </a:cubicBezTo>
                  <a:cubicBezTo>
                    <a:pt x="383" y="3"/>
                    <a:pt x="344" y="0"/>
                    <a:pt x="313" y="26"/>
                  </a:cubicBezTo>
                  <a:cubicBezTo>
                    <a:pt x="291" y="46"/>
                    <a:pt x="279" y="75"/>
                    <a:pt x="279" y="114"/>
                  </a:cubicBezTo>
                  <a:cubicBezTo>
                    <a:pt x="279" y="221"/>
                    <a:pt x="279" y="221"/>
                    <a:pt x="279" y="221"/>
                  </a:cubicBezTo>
                  <a:cubicBezTo>
                    <a:pt x="279" y="221"/>
                    <a:pt x="279" y="221"/>
                    <a:pt x="279" y="221"/>
                  </a:cubicBezTo>
                  <a:cubicBezTo>
                    <a:pt x="279" y="223"/>
                    <a:pt x="283" y="364"/>
                    <a:pt x="181" y="420"/>
                  </a:cubicBezTo>
                  <a:cubicBezTo>
                    <a:pt x="132" y="448"/>
                    <a:pt x="63" y="487"/>
                    <a:pt x="0" y="523"/>
                  </a:cubicBezTo>
                  <a:cubicBezTo>
                    <a:pt x="12" y="531"/>
                    <a:pt x="21" y="544"/>
                    <a:pt x="25" y="559"/>
                  </a:cubicBezTo>
                  <a:cubicBezTo>
                    <a:pt x="86" y="524"/>
                    <a:pt x="154" y="486"/>
                    <a:pt x="203" y="459"/>
                  </a:cubicBezTo>
                  <a:cubicBezTo>
                    <a:pt x="326" y="390"/>
                    <a:pt x="324" y="232"/>
                    <a:pt x="323" y="220"/>
                  </a:cubicBezTo>
                  <a:cubicBezTo>
                    <a:pt x="323" y="114"/>
                    <a:pt x="323" y="114"/>
                    <a:pt x="323" y="114"/>
                  </a:cubicBezTo>
                  <a:cubicBezTo>
                    <a:pt x="323" y="89"/>
                    <a:pt x="330" y="70"/>
                    <a:pt x="342" y="60"/>
                  </a:cubicBezTo>
                  <a:cubicBezTo>
                    <a:pt x="359" y="44"/>
                    <a:pt x="386" y="48"/>
                    <a:pt x="386" y="48"/>
                  </a:cubicBezTo>
                  <a:cubicBezTo>
                    <a:pt x="387" y="48"/>
                    <a:pt x="388" y="48"/>
                    <a:pt x="389" y="48"/>
                  </a:cubicBezTo>
                  <a:cubicBezTo>
                    <a:pt x="520" y="52"/>
                    <a:pt x="547" y="241"/>
                    <a:pt x="549" y="257"/>
                  </a:cubicBezTo>
                  <a:cubicBezTo>
                    <a:pt x="548" y="413"/>
                    <a:pt x="476" y="547"/>
                    <a:pt x="476" y="548"/>
                  </a:cubicBezTo>
                  <a:cubicBezTo>
                    <a:pt x="472" y="555"/>
                    <a:pt x="472" y="563"/>
                    <a:pt x="476" y="570"/>
                  </a:cubicBezTo>
                  <a:cubicBezTo>
                    <a:pt x="480" y="577"/>
                    <a:pt x="487" y="581"/>
                    <a:pt x="495" y="581"/>
                  </a:cubicBezTo>
                  <a:cubicBezTo>
                    <a:pt x="942" y="581"/>
                    <a:pt x="942" y="581"/>
                    <a:pt x="942" y="581"/>
                  </a:cubicBezTo>
                  <a:cubicBezTo>
                    <a:pt x="997" y="581"/>
                    <a:pt x="1042" y="626"/>
                    <a:pt x="1042" y="681"/>
                  </a:cubicBezTo>
                  <a:cubicBezTo>
                    <a:pt x="1042" y="736"/>
                    <a:pt x="997" y="781"/>
                    <a:pt x="942" y="781"/>
                  </a:cubicBezTo>
                  <a:cubicBezTo>
                    <a:pt x="926" y="781"/>
                    <a:pt x="926" y="781"/>
                    <a:pt x="926" y="781"/>
                  </a:cubicBezTo>
                  <a:cubicBezTo>
                    <a:pt x="923" y="781"/>
                    <a:pt x="920" y="780"/>
                    <a:pt x="917" y="780"/>
                  </a:cubicBezTo>
                  <a:cubicBezTo>
                    <a:pt x="779" y="780"/>
                    <a:pt x="779" y="780"/>
                    <a:pt x="779" y="780"/>
                  </a:cubicBezTo>
                  <a:cubicBezTo>
                    <a:pt x="767" y="780"/>
                    <a:pt x="757" y="790"/>
                    <a:pt x="757" y="802"/>
                  </a:cubicBezTo>
                  <a:cubicBezTo>
                    <a:pt x="757" y="815"/>
                    <a:pt x="767" y="824"/>
                    <a:pt x="779" y="824"/>
                  </a:cubicBezTo>
                  <a:cubicBezTo>
                    <a:pt x="807" y="824"/>
                    <a:pt x="807" y="824"/>
                    <a:pt x="807" y="824"/>
                  </a:cubicBezTo>
                  <a:cubicBezTo>
                    <a:pt x="809" y="825"/>
                    <a:pt x="810" y="825"/>
                    <a:pt x="811" y="825"/>
                  </a:cubicBezTo>
                  <a:cubicBezTo>
                    <a:pt x="924" y="825"/>
                    <a:pt x="924" y="825"/>
                    <a:pt x="924" y="825"/>
                  </a:cubicBezTo>
                  <a:cubicBezTo>
                    <a:pt x="976" y="829"/>
                    <a:pt x="1017" y="872"/>
                    <a:pt x="1017" y="924"/>
                  </a:cubicBezTo>
                  <a:cubicBezTo>
                    <a:pt x="1017" y="980"/>
                    <a:pt x="972" y="1024"/>
                    <a:pt x="917" y="1024"/>
                  </a:cubicBezTo>
                  <a:cubicBezTo>
                    <a:pt x="879" y="1024"/>
                    <a:pt x="879" y="1024"/>
                    <a:pt x="879" y="1024"/>
                  </a:cubicBezTo>
                  <a:cubicBezTo>
                    <a:pt x="877" y="1024"/>
                    <a:pt x="875" y="1025"/>
                    <a:pt x="874" y="1025"/>
                  </a:cubicBezTo>
                  <a:cubicBezTo>
                    <a:pt x="869" y="1025"/>
                    <a:pt x="865" y="1024"/>
                    <a:pt x="861" y="1024"/>
                  </a:cubicBezTo>
                  <a:cubicBezTo>
                    <a:pt x="757" y="1024"/>
                    <a:pt x="757" y="1024"/>
                    <a:pt x="757" y="1024"/>
                  </a:cubicBezTo>
                  <a:cubicBezTo>
                    <a:pt x="745" y="1024"/>
                    <a:pt x="735" y="1034"/>
                    <a:pt x="735" y="1046"/>
                  </a:cubicBezTo>
                  <a:cubicBezTo>
                    <a:pt x="735" y="1059"/>
                    <a:pt x="745" y="1068"/>
                    <a:pt x="757" y="1068"/>
                  </a:cubicBezTo>
                  <a:cubicBezTo>
                    <a:pt x="861" y="1068"/>
                    <a:pt x="861" y="1068"/>
                    <a:pt x="861" y="1068"/>
                  </a:cubicBezTo>
                  <a:cubicBezTo>
                    <a:pt x="916" y="1068"/>
                    <a:pt x="961" y="1113"/>
                    <a:pt x="961" y="1168"/>
                  </a:cubicBezTo>
                  <a:cubicBezTo>
                    <a:pt x="961" y="1224"/>
                    <a:pt x="916" y="1269"/>
                    <a:pt x="861" y="1269"/>
                  </a:cubicBezTo>
                  <a:cubicBezTo>
                    <a:pt x="793" y="1269"/>
                    <a:pt x="793" y="1269"/>
                    <a:pt x="793" y="1269"/>
                  </a:cubicBezTo>
                  <a:cubicBezTo>
                    <a:pt x="757" y="1269"/>
                    <a:pt x="757" y="1269"/>
                    <a:pt x="757" y="1269"/>
                  </a:cubicBezTo>
                  <a:cubicBezTo>
                    <a:pt x="724" y="1269"/>
                    <a:pt x="724" y="1269"/>
                    <a:pt x="724" y="1269"/>
                  </a:cubicBezTo>
                  <a:cubicBezTo>
                    <a:pt x="712" y="1269"/>
                    <a:pt x="702" y="1278"/>
                    <a:pt x="702" y="1291"/>
                  </a:cubicBezTo>
                  <a:cubicBezTo>
                    <a:pt x="702" y="1303"/>
                    <a:pt x="712" y="1313"/>
                    <a:pt x="724" y="1313"/>
                  </a:cubicBezTo>
                  <a:cubicBezTo>
                    <a:pt x="757" y="1313"/>
                    <a:pt x="757" y="1313"/>
                    <a:pt x="757" y="1313"/>
                  </a:cubicBezTo>
                  <a:cubicBezTo>
                    <a:pt x="793" y="1313"/>
                    <a:pt x="793" y="1313"/>
                    <a:pt x="793" y="1313"/>
                  </a:cubicBezTo>
                  <a:cubicBezTo>
                    <a:pt x="848" y="1313"/>
                    <a:pt x="893" y="1357"/>
                    <a:pt x="893" y="1413"/>
                  </a:cubicBezTo>
                  <a:cubicBezTo>
                    <a:pt x="893" y="1468"/>
                    <a:pt x="848" y="1513"/>
                    <a:pt x="793" y="1513"/>
                  </a:cubicBezTo>
                  <a:cubicBezTo>
                    <a:pt x="344" y="1513"/>
                    <a:pt x="344" y="1513"/>
                    <a:pt x="344" y="1513"/>
                  </a:cubicBezTo>
                  <a:cubicBezTo>
                    <a:pt x="301" y="1513"/>
                    <a:pt x="175" y="1513"/>
                    <a:pt x="26" y="1394"/>
                  </a:cubicBezTo>
                  <a:cubicBezTo>
                    <a:pt x="26" y="1449"/>
                    <a:pt x="26" y="1449"/>
                    <a:pt x="26" y="1449"/>
                  </a:cubicBezTo>
                  <a:cubicBezTo>
                    <a:pt x="126" y="1521"/>
                    <a:pt x="230" y="1557"/>
                    <a:pt x="344" y="1557"/>
                  </a:cubicBezTo>
                  <a:cubicBezTo>
                    <a:pt x="793" y="1557"/>
                    <a:pt x="793" y="1557"/>
                    <a:pt x="793" y="1557"/>
                  </a:cubicBezTo>
                  <a:cubicBezTo>
                    <a:pt x="872" y="1557"/>
                    <a:pt x="937" y="1492"/>
                    <a:pt x="937" y="1413"/>
                  </a:cubicBezTo>
                  <a:cubicBezTo>
                    <a:pt x="937" y="1372"/>
                    <a:pt x="920" y="1335"/>
                    <a:pt x="892" y="1309"/>
                  </a:cubicBezTo>
                  <a:cubicBezTo>
                    <a:pt x="957" y="1294"/>
                    <a:pt x="1005" y="1237"/>
                    <a:pt x="1005" y="1168"/>
                  </a:cubicBezTo>
                  <a:cubicBezTo>
                    <a:pt x="1005" y="1127"/>
                    <a:pt x="987" y="1089"/>
                    <a:pt x="958" y="1062"/>
                  </a:cubicBezTo>
                  <a:cubicBezTo>
                    <a:pt x="1017" y="1045"/>
                    <a:pt x="1061" y="989"/>
                    <a:pt x="1061" y="924"/>
                  </a:cubicBezTo>
                  <a:cubicBezTo>
                    <a:pt x="1061" y="878"/>
                    <a:pt x="1039" y="837"/>
                    <a:pt x="1004" y="81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6">
              <a:extLst>
                <a:ext uri="{FF2B5EF4-FFF2-40B4-BE49-F238E27FC236}">
                  <a16:creationId xmlns:a16="http://schemas.microsoft.com/office/drawing/2014/main" id="{3E2DFA2F-9F61-4A2C-EEB4-E0E78D4F9752}"/>
                </a:ext>
              </a:extLst>
            </p:cNvPr>
            <p:cNvSpPr>
              <a:spLocks noEditPoints="1"/>
            </p:cNvSpPr>
            <p:nvPr/>
          </p:nvSpPr>
          <p:spPr bwMode="auto">
            <a:xfrm>
              <a:off x="2368" y="1740"/>
              <a:ext cx="846" cy="1723"/>
            </a:xfrm>
            <a:custGeom>
              <a:avLst/>
              <a:gdLst>
                <a:gd name="T0" fmla="*/ 193 w 452"/>
                <a:gd name="T1" fmla="*/ 773 h 919"/>
                <a:gd name="T2" fmla="*/ 146 w 452"/>
                <a:gd name="T3" fmla="*/ 820 h 919"/>
                <a:gd name="T4" fmla="*/ 99 w 452"/>
                <a:gd name="T5" fmla="*/ 773 h 919"/>
                <a:gd name="T6" fmla="*/ 146 w 452"/>
                <a:gd name="T7" fmla="*/ 726 h 919"/>
                <a:gd name="T8" fmla="*/ 193 w 452"/>
                <a:gd name="T9" fmla="*/ 773 h 919"/>
                <a:gd name="T10" fmla="*/ 452 w 452"/>
                <a:gd name="T11" fmla="*/ 22 h 919"/>
                <a:gd name="T12" fmla="*/ 452 w 452"/>
                <a:gd name="T13" fmla="*/ 897 h 919"/>
                <a:gd name="T14" fmla="*/ 430 w 452"/>
                <a:gd name="T15" fmla="*/ 919 h 919"/>
                <a:gd name="T16" fmla="*/ 22 w 452"/>
                <a:gd name="T17" fmla="*/ 919 h 919"/>
                <a:gd name="T18" fmla="*/ 0 w 452"/>
                <a:gd name="T19" fmla="*/ 897 h 919"/>
                <a:gd name="T20" fmla="*/ 0 w 452"/>
                <a:gd name="T21" fmla="*/ 22 h 919"/>
                <a:gd name="T22" fmla="*/ 22 w 452"/>
                <a:gd name="T23" fmla="*/ 0 h 919"/>
                <a:gd name="T24" fmla="*/ 430 w 452"/>
                <a:gd name="T25" fmla="*/ 0 h 919"/>
                <a:gd name="T26" fmla="*/ 452 w 452"/>
                <a:gd name="T27" fmla="*/ 22 h 919"/>
                <a:gd name="T28" fmla="*/ 237 w 452"/>
                <a:gd name="T29" fmla="*/ 773 h 919"/>
                <a:gd name="T30" fmla="*/ 146 w 452"/>
                <a:gd name="T31" fmla="*/ 682 h 919"/>
                <a:gd name="T32" fmla="*/ 55 w 452"/>
                <a:gd name="T33" fmla="*/ 773 h 919"/>
                <a:gd name="T34" fmla="*/ 146 w 452"/>
                <a:gd name="T35" fmla="*/ 864 h 919"/>
                <a:gd name="T36" fmla="*/ 237 w 452"/>
                <a:gd name="T37" fmla="*/ 773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2" h="919">
                  <a:moveTo>
                    <a:pt x="193" y="773"/>
                  </a:moveTo>
                  <a:cubicBezTo>
                    <a:pt x="193" y="799"/>
                    <a:pt x="172" y="820"/>
                    <a:pt x="146" y="820"/>
                  </a:cubicBezTo>
                  <a:cubicBezTo>
                    <a:pt x="120" y="820"/>
                    <a:pt x="99" y="799"/>
                    <a:pt x="99" y="773"/>
                  </a:cubicBezTo>
                  <a:cubicBezTo>
                    <a:pt x="99" y="747"/>
                    <a:pt x="120" y="726"/>
                    <a:pt x="146" y="726"/>
                  </a:cubicBezTo>
                  <a:cubicBezTo>
                    <a:pt x="172" y="726"/>
                    <a:pt x="193" y="747"/>
                    <a:pt x="193" y="773"/>
                  </a:cubicBezTo>
                  <a:close/>
                  <a:moveTo>
                    <a:pt x="452" y="22"/>
                  </a:moveTo>
                  <a:cubicBezTo>
                    <a:pt x="452" y="897"/>
                    <a:pt x="452" y="897"/>
                    <a:pt x="452" y="897"/>
                  </a:cubicBezTo>
                  <a:cubicBezTo>
                    <a:pt x="452" y="909"/>
                    <a:pt x="442" y="919"/>
                    <a:pt x="430" y="919"/>
                  </a:cubicBezTo>
                  <a:cubicBezTo>
                    <a:pt x="22" y="919"/>
                    <a:pt x="22" y="919"/>
                    <a:pt x="22" y="919"/>
                  </a:cubicBezTo>
                  <a:cubicBezTo>
                    <a:pt x="10" y="919"/>
                    <a:pt x="0" y="909"/>
                    <a:pt x="0" y="897"/>
                  </a:cubicBezTo>
                  <a:cubicBezTo>
                    <a:pt x="0" y="22"/>
                    <a:pt x="0" y="22"/>
                    <a:pt x="0" y="22"/>
                  </a:cubicBezTo>
                  <a:cubicBezTo>
                    <a:pt x="0" y="10"/>
                    <a:pt x="10" y="0"/>
                    <a:pt x="22" y="0"/>
                  </a:cubicBezTo>
                  <a:cubicBezTo>
                    <a:pt x="430" y="0"/>
                    <a:pt x="430" y="0"/>
                    <a:pt x="430" y="0"/>
                  </a:cubicBezTo>
                  <a:cubicBezTo>
                    <a:pt x="442" y="0"/>
                    <a:pt x="452" y="10"/>
                    <a:pt x="452" y="22"/>
                  </a:cubicBezTo>
                  <a:close/>
                  <a:moveTo>
                    <a:pt x="237" y="773"/>
                  </a:moveTo>
                  <a:cubicBezTo>
                    <a:pt x="237" y="722"/>
                    <a:pt x="196" y="682"/>
                    <a:pt x="146" y="682"/>
                  </a:cubicBezTo>
                  <a:cubicBezTo>
                    <a:pt x="96" y="682"/>
                    <a:pt x="55" y="722"/>
                    <a:pt x="55" y="773"/>
                  </a:cubicBezTo>
                  <a:cubicBezTo>
                    <a:pt x="55" y="823"/>
                    <a:pt x="96" y="864"/>
                    <a:pt x="146" y="864"/>
                  </a:cubicBezTo>
                  <a:cubicBezTo>
                    <a:pt x="196" y="864"/>
                    <a:pt x="237" y="823"/>
                    <a:pt x="237" y="77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496956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0F3C9A-4750-1D24-D989-4EF0A1FCA0D6}"/>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7D303140-6931-F1A5-695B-BA5EE2F82CBA}"/>
              </a:ext>
            </a:extLst>
          </p:cNvPr>
          <p:cNvGraphicFramePr>
            <a:graphicFrameLocks noChangeAspect="1"/>
          </p:cNvGraphicFramePr>
          <p:nvPr>
            <p:custDataLst>
              <p:tags r:id="rId1"/>
            </p:custDataLst>
            <p:extLst>
              <p:ext uri="{D42A27DB-BD31-4B8C-83A1-F6EECF244321}">
                <p14:modId xmlns:p14="http://schemas.microsoft.com/office/powerpoint/2010/main" val="13259903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4" name="think-cell data - do not delete" hidden="1">
                        <a:extLst>
                          <a:ext uri="{FF2B5EF4-FFF2-40B4-BE49-F238E27FC236}">
                            <a16:creationId xmlns:a16="http://schemas.microsoft.com/office/drawing/2014/main" id="{7D303140-6931-F1A5-695B-BA5EE2F82CB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4222216-7D2B-C3B4-0CED-A2120D535061}"/>
              </a:ext>
            </a:extLst>
          </p:cNvPr>
          <p:cNvSpPr>
            <a:spLocks noGrp="1"/>
          </p:cNvSpPr>
          <p:nvPr>
            <p:ph type="ctrTitle"/>
          </p:nvPr>
        </p:nvSpPr>
        <p:spPr>
          <a:xfrm>
            <a:off x="1524000" y="3055051"/>
            <a:ext cx="9144000" cy="747897"/>
          </a:xfrm>
        </p:spPr>
        <p:txBody>
          <a:bodyPr vert="horz" anchor="ctr"/>
          <a:lstStyle/>
          <a:p>
            <a:r>
              <a:rPr kumimoji="1" lang="ja-JP" altLang="en-US" sz="5400">
                <a:solidFill>
                  <a:srgbClr val="37373A"/>
                </a:solidFill>
                <a:latin typeface="Trebuchet MS" panose="020B0603020202020204" pitchFamily="34" charset="0"/>
                <a:ea typeface="Meiryo UI" panose="020B0604030504040204" pitchFamily="50" charset="-128"/>
                <a:cs typeface="+mn-cs"/>
              </a:rPr>
              <a:t>パート</a:t>
            </a:r>
            <a:r>
              <a:rPr kumimoji="1" lang="en-US" altLang="ja-JP" sz="5400">
                <a:solidFill>
                  <a:srgbClr val="37373A"/>
                </a:solidFill>
                <a:latin typeface="Trebuchet MS" panose="020B0603020202020204" pitchFamily="34" charset="0"/>
                <a:ea typeface="Meiryo UI" panose="020B0604030504040204" pitchFamily="50" charset="-128"/>
                <a:cs typeface="+mn-cs"/>
              </a:rPr>
              <a:t>B:</a:t>
            </a:r>
            <a:r>
              <a:rPr kumimoji="1" lang="ja-JP" altLang="en-US" sz="5400" b="0" i="0" u="none" strike="noStrike" kern="1200" cap="none" spc="0" normalizeH="0" baseline="0" noProof="0">
                <a:ln>
                  <a:noFill/>
                </a:ln>
                <a:solidFill>
                  <a:srgbClr val="37373A"/>
                </a:solidFill>
                <a:effectLst/>
                <a:uLnTx/>
                <a:uFillTx/>
                <a:latin typeface="Trebuchet MS" panose="020B0603020202020204" pitchFamily="34" charset="0"/>
                <a:ea typeface="Meiryo UI" panose="020B0604030504040204" pitchFamily="50" charset="-128"/>
                <a:cs typeface="+mn-cs"/>
              </a:rPr>
              <a:t>アプリケーション</a:t>
            </a:r>
            <a:r>
              <a:rPr kumimoji="1" lang="ja-JP" altLang="en-US" sz="5400">
                <a:solidFill>
                  <a:srgbClr val="37373A"/>
                </a:solidFill>
                <a:latin typeface="Trebuchet MS" panose="020B0603020202020204" pitchFamily="34" charset="0"/>
                <a:ea typeface="Meiryo UI" panose="020B0604030504040204" pitchFamily="50" charset="-128"/>
                <a:cs typeface="+mn-cs"/>
              </a:rPr>
              <a:t>内容</a:t>
            </a:r>
            <a:endParaRPr lang="en-US">
              <a:solidFill>
                <a:srgbClr val="37373A"/>
              </a:solidFill>
            </a:endParaRPr>
          </a:p>
        </p:txBody>
      </p:sp>
    </p:spTree>
    <p:extLst>
      <p:ext uri="{BB962C8B-B14F-4D97-AF65-F5344CB8AC3E}">
        <p14:creationId xmlns:p14="http://schemas.microsoft.com/office/powerpoint/2010/main" val="165901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2B737C-F20A-62B2-C5A9-3336C6FC4CAD}"/>
            </a:ext>
          </a:extLst>
        </p:cNvPr>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D6F460E7-AA2B-FE28-6BF8-53CA82D428EF}"/>
              </a:ext>
            </a:extLst>
          </p:cNvPr>
          <p:cNvGraphicFramePr>
            <a:graphicFrameLocks noChangeAspect="1"/>
          </p:cNvGraphicFramePr>
          <p:nvPr>
            <p:custDataLst>
              <p:tags r:id="rId1"/>
            </p:custDataLst>
            <p:extLst>
              <p:ext uri="{D42A27DB-BD31-4B8C-83A1-F6EECF244321}">
                <p14:modId xmlns:p14="http://schemas.microsoft.com/office/powerpoint/2010/main" val="2595172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3" name="think-cell data - do not delete" hidden="1">
                        <a:extLst>
                          <a:ext uri="{FF2B5EF4-FFF2-40B4-BE49-F238E27FC236}">
                            <a16:creationId xmlns:a16="http://schemas.microsoft.com/office/drawing/2014/main" id="{D6F460E7-AA2B-FE28-6BF8-53CA82D428E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34F964FE-6124-F267-E8CE-8482CD3ADEEC}"/>
              </a:ext>
            </a:extLst>
          </p:cNvPr>
          <p:cNvSpPr>
            <a:spLocks noGrp="1"/>
          </p:cNvSpPr>
          <p:nvPr>
            <p:ph type="title"/>
          </p:nvPr>
        </p:nvSpPr>
        <p:spPr/>
        <p:txBody>
          <a:bodyPr vert="horz" anchor="t">
            <a:normAutofit/>
          </a:bodyPr>
          <a:lstStyle/>
          <a:p>
            <a:r>
              <a:rPr kumimoji="1" lang="ja-JP" altLang="en-US" sz="3200">
                <a:latin typeface="Trebuchet MS" panose="020B0603020202020204" pitchFamily="34" charset="0"/>
                <a:ea typeface="Meiryo UI" panose="020B0604030504040204" pitchFamily="50" charset="-128"/>
              </a:rPr>
              <a:t>アプリケーション内容</a:t>
            </a:r>
            <a:r>
              <a:rPr kumimoji="1" lang="en-US" altLang="ja-JP" sz="3200">
                <a:latin typeface="Trebuchet MS" panose="020B0603020202020204" pitchFamily="34" charset="0"/>
                <a:ea typeface="Meiryo UI" panose="020B0604030504040204" pitchFamily="50" charset="-128"/>
              </a:rPr>
              <a:t>(1/3)</a:t>
            </a:r>
            <a:endParaRPr kumimoji="1" lang="en-US" sz="3200">
              <a:latin typeface="Trebuchet MS" panose="020B0603020202020204" pitchFamily="34" charset="0"/>
              <a:ea typeface="Meiryo UI" panose="020B0604030504040204" pitchFamily="50" charset="-128"/>
            </a:endParaRPr>
          </a:p>
        </p:txBody>
      </p:sp>
      <p:sp>
        <p:nvSpPr>
          <p:cNvPr id="8" name="Oval 20">
            <a:extLst>
              <a:ext uri="{FF2B5EF4-FFF2-40B4-BE49-F238E27FC236}">
                <a16:creationId xmlns:a16="http://schemas.microsoft.com/office/drawing/2014/main" id="{D9B193D4-A6DE-01C7-6EEB-F3BAED668BFF}"/>
              </a:ext>
            </a:extLst>
          </p:cNvPr>
          <p:cNvSpPr>
            <a:spLocks noChangeAspect="1" noChangeArrowheads="1"/>
          </p:cNvSpPr>
          <p:nvPr/>
        </p:nvSpPr>
        <p:spPr bwMode="auto">
          <a:xfrm>
            <a:off x="582801" y="986292"/>
            <a:ext cx="306910" cy="306910"/>
          </a:xfrm>
          <a:prstGeom prst="ellipse">
            <a:avLst/>
          </a:prstGeom>
          <a:solidFill>
            <a:schemeClr val="tx2"/>
          </a:solidFill>
          <a:ln>
            <a:noFill/>
          </a:ln>
        </p:spPr>
        <p:txBody>
          <a:bodyPr vert="horz" wrap="square" lIns="0" tIns="0" rIns="0" bIns="0" numCol="1" anchor="ctr" anchorCtr="0" compatLnSpc="1">
            <a:prstTxWarp prst="textNoShape">
              <a:avLst/>
            </a:prstTxWarp>
          </a:bodyPr>
          <a:lstStyle/>
          <a:p>
            <a:pPr algn="ctr"/>
            <a:r>
              <a:rPr lang="en-US" sz="1200">
                <a:solidFill>
                  <a:schemeClr val="bg1"/>
                </a:solidFill>
                <a:latin typeface="Trebuchet MS" panose="020B0603020202020204" pitchFamily="34" charset="0"/>
              </a:rPr>
              <a:t>A</a:t>
            </a:r>
          </a:p>
        </p:txBody>
      </p:sp>
      <p:grpSp>
        <p:nvGrpSpPr>
          <p:cNvPr id="9" name="グループ化 4">
            <a:extLst>
              <a:ext uri="{FF2B5EF4-FFF2-40B4-BE49-F238E27FC236}">
                <a16:creationId xmlns:a16="http://schemas.microsoft.com/office/drawing/2014/main" id="{CE0975FB-714C-5347-59B7-84723F9BE226}"/>
              </a:ext>
            </a:extLst>
          </p:cNvPr>
          <p:cNvGrpSpPr/>
          <p:nvPr/>
        </p:nvGrpSpPr>
        <p:grpSpPr>
          <a:xfrm>
            <a:off x="941222" y="985425"/>
            <a:ext cx="10523020" cy="336349"/>
            <a:chOff x="653442" y="1983554"/>
            <a:chExt cx="3469984" cy="336349"/>
          </a:xfrm>
        </p:grpSpPr>
        <p:sp>
          <p:nvSpPr>
            <p:cNvPr id="10" name="ee4pHeader2">
              <a:extLst>
                <a:ext uri="{FF2B5EF4-FFF2-40B4-BE49-F238E27FC236}">
                  <a16:creationId xmlns:a16="http://schemas.microsoft.com/office/drawing/2014/main" id="{5CCF1830-ED67-1236-4BFA-0990BEB3CAA5}"/>
                </a:ext>
              </a:extLst>
            </p:cNvPr>
            <p:cNvSpPr txBox="1"/>
            <p:nvPr/>
          </p:nvSpPr>
          <p:spPr>
            <a:xfrm>
              <a:off x="653442" y="1983554"/>
              <a:ext cx="3151498" cy="307777"/>
            </a:xfrm>
            <a:prstGeom prst="rect">
              <a:avLst/>
            </a:prstGeom>
          </p:spPr>
          <p:txBody>
            <a:bodyPr vert="horz"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a:ln>
                    <a:noFill/>
                  </a:ln>
                  <a:solidFill>
                    <a:srgbClr val="0E2841"/>
                  </a:solidFill>
                  <a:effectLst/>
                  <a:uLnTx/>
                  <a:uFillTx/>
                  <a:latin typeface="Trebuchet MS" panose="020B0603020202020204" pitchFamily="34" charset="0"/>
                  <a:ea typeface="Meiryo UI" panose="020B0604030504040204" pitchFamily="50" charset="-128"/>
                  <a:cs typeface="Meiryo UI" panose="020B0604030504040204" pitchFamily="34" charset="-128"/>
                  <a:sym typeface="Meiryo UI" panose="020B0604030504040204" pitchFamily="50" charset="-128"/>
                </a:rPr>
                <a:t>アプリケーションの全体構成</a:t>
              </a:r>
            </a:p>
          </p:txBody>
        </p:sp>
        <p:cxnSp>
          <p:nvCxnSpPr>
            <p:cNvPr id="12" name="Straight Connector 34">
              <a:extLst>
                <a:ext uri="{FF2B5EF4-FFF2-40B4-BE49-F238E27FC236}">
                  <a16:creationId xmlns:a16="http://schemas.microsoft.com/office/drawing/2014/main" id="{6BC18125-55FC-32FD-C705-53638A862278}"/>
                </a:ext>
              </a:extLst>
            </p:cNvPr>
            <p:cNvCxnSpPr>
              <a:cxnSpLocks/>
            </p:cNvCxnSpPr>
            <p:nvPr/>
          </p:nvCxnSpPr>
          <p:spPr>
            <a:xfrm>
              <a:off x="653442" y="2319903"/>
              <a:ext cx="3469984" cy="0"/>
            </a:xfrm>
            <a:prstGeom prst="line">
              <a:avLst/>
            </a:prstGeom>
            <a:ln w="9525" cap="flat" cmpd="sng" algn="ctr">
              <a:solidFill>
                <a:srgbClr val="9A9A9A"/>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3" name="正方形/長方形 10">
            <a:extLst>
              <a:ext uri="{FF2B5EF4-FFF2-40B4-BE49-F238E27FC236}">
                <a16:creationId xmlns:a16="http://schemas.microsoft.com/office/drawing/2014/main" id="{F8CFDA8F-CC4D-ADB2-BF56-41E07CED30C8}"/>
              </a:ext>
            </a:extLst>
          </p:cNvPr>
          <p:cNvSpPr/>
          <p:nvPr/>
        </p:nvSpPr>
        <p:spPr>
          <a:xfrm>
            <a:off x="941222" y="1505517"/>
            <a:ext cx="10523020" cy="4987355"/>
          </a:xfrm>
          <a:prstGeom prst="rect">
            <a:avLst/>
          </a:prstGeom>
          <a:noFill/>
          <a:ln w="9525" cap="rnd" cmpd="sng" algn="ctr">
            <a:solidFill>
              <a:srgbClr val="9A9A9A"/>
            </a:solidFill>
            <a:prstDash val="solid"/>
            <a:round/>
            <a:headEnd type="none" w="med" len="med"/>
            <a:tailEnd type="none" w="med" len="me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a:solidFill>
                  <a:srgbClr val="295E7E"/>
                </a:solidFill>
                <a:latin typeface="Meiryo UI" panose="020B0604030504040204" pitchFamily="50" charset="-128"/>
                <a:ea typeface="Meiryo UI" panose="020B0604030504040204" pitchFamily="50" charset="-128"/>
              </a:rPr>
              <a:t>アプリケーション全体の構成について具体的に記載ください。</a:t>
            </a:r>
            <a:endParaRPr kumimoji="1" lang="en-US" altLang="ja-JP" sz="1600" b="0" i="0" u="none" strike="noStrike" kern="1200" cap="none" spc="0" normalizeH="0" baseline="0" noProof="0">
              <a:ln>
                <a:noFill/>
              </a:ln>
              <a:solidFill>
                <a:srgbClr val="295E7E"/>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385637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39dcc26a-7131-49f4-a9eb-1c0521500c03"/>
  <p:tag name="EE4P_MASTERWIZARD_DRAFT" val="0"/>
  <p:tag name="EE4P_LANGUAGE_ID" val="1033"/>
  <p:tag name="EE4P_MASTERWIZARD_MARGINS" val="0"/>
  <p:tag name="THINKCELLPRESENTATIONDONOTDELETE" val="&lt;?xml version=&quot;1.0&quot; encoding=&quot;UTF-16&quot; standalone=&quot;yes&quot;?&gt;&lt;root reqver=&quot;28224&quot;&gt;&lt;version val=&quot;35346&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1&quot;&gt;&lt;elem m_fUsage=&quot;1.00000000000000000000E+00&quot;&gt;&lt;m_msothmcolidx val=&quot;0&quot;/&gt;&lt;m_rgb r=&quot;B3&quot; g=&quot;EE&quot; b=&quot;F9&quot;/&gt;&lt;/elem&gt;&lt;/m_vecMRU&gt;&lt;/m_mruColor&gt;&lt;m_eweekdayFirstOfWeek val=&quot;1&quot;/&gt;&lt;m_eweekdayFirstOfWorkweek val=&quot;2&quot;/&gt;&lt;m_eweekdayFirstOfWeekend val=&quot;7&quot;/&gt;&lt;/CPresentation&gt;&lt;/root&gt;"/>
  <p:tag name="THINKCELLUNDODONOTDELETE" val="0"/>
  <p:tag name="DECKSTER_PRESENTATION_ID" val="6cd83534-bc2d-46d3-8284-e57e7d4c885d"/>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EE4P_MASTERWIZARD" val="TitleAndEndLogos"/>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18.xml><?xml version="1.0" encoding="utf-8"?>
<p:tagLst xmlns:a="http://schemas.openxmlformats.org/drawingml/2006/main" xmlns:r="http://schemas.openxmlformats.org/officeDocument/2006/relationships" xmlns:p="http://schemas.openxmlformats.org/presentationml/2006/main">
  <p:tag name="EE4P_MASTERWIZARD" val="TitleAndEndLogos"/>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23.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24.xml><?xml version="1.0" encoding="utf-8"?>
<p:tagLst xmlns:a="http://schemas.openxmlformats.org/drawingml/2006/main" xmlns:r="http://schemas.openxmlformats.org/officeDocument/2006/relationships" xmlns:p="http://schemas.openxmlformats.org/presentationml/2006/main">
  <p:tag name="EE4P_MASTERWIZARD" val="TitleAndEndLogos"/>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EE4P_MASTERWIZARD" val="TitleAndEndLogos"/>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52.xml><?xml version="1.0" encoding="utf-8"?>
<p:tagLst xmlns:a="http://schemas.openxmlformats.org/drawingml/2006/main" xmlns:r="http://schemas.openxmlformats.org/officeDocument/2006/relationships" xmlns:p="http://schemas.openxmlformats.org/presentationml/2006/main">
  <p:tag name="EE4P_MASTERWIZARD" val="TitleAndEndLogos"/>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k0gDn1l7TlyrFhv1Bb7CDw"/>
</p:tagLst>
</file>

<file path=ppt/tags/tag56.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57.xml><?xml version="1.0" encoding="utf-8"?>
<p:tagLst xmlns:a="http://schemas.openxmlformats.org/drawingml/2006/main" xmlns:r="http://schemas.openxmlformats.org/officeDocument/2006/relationships" xmlns:p="http://schemas.openxmlformats.org/presentationml/2006/main">
  <p:tag name="EE4P_MASTERWIZARD" val="TitleAndEndLogos"/>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87.xml><?xml version="1.0" encoding="utf-8"?>
<p:tagLst xmlns:a="http://schemas.openxmlformats.org/drawingml/2006/main" xmlns:r="http://schemas.openxmlformats.org/officeDocument/2006/relationships" xmlns:p="http://schemas.openxmlformats.org/presentationml/2006/main">
  <p:tag name="EE4P_MASTERWIZARD" val="TitleAndEndLogos"/>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3_BCG Grid 16:9">
  <a:themeElements>
    <a:clrScheme name="The Boston Consulting Group">
      <a:dk1>
        <a:srgbClr val="575757"/>
      </a:dk1>
      <a:lt1>
        <a:sysClr val="window" lastClr="FFFFFF"/>
      </a:lt1>
      <a:dk2>
        <a:srgbClr val="29BA74"/>
      </a:dk2>
      <a:lt2>
        <a:srgbClr val="F2F2F2"/>
      </a:lt2>
      <a:accent1>
        <a:srgbClr val="03522D"/>
      </a:accent1>
      <a:accent2>
        <a:srgbClr val="197A56"/>
      </a:accent2>
      <a:accent3>
        <a:srgbClr val="D4DF33"/>
      </a:accent3>
      <a:accent4>
        <a:srgbClr val="3EAD92"/>
      </a:accent4>
      <a:accent5>
        <a:srgbClr val="6E6F73"/>
      </a:accent5>
      <a:accent6>
        <a:srgbClr val="295E7E"/>
      </a:accent6>
      <a:hlink>
        <a:srgbClr val="2E3558"/>
      </a:hlink>
      <a:folHlink>
        <a:srgbClr val="2E3558"/>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29BA74"/>
        </a:solidFill>
        <a:ln w="9525" cap="rnd" cmpd="sng" algn="ctr">
          <a:solidFill>
            <a:srgbClr val="29BA74"/>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chemeClr val="tx1">
              <a:lumMod val="60000"/>
              <a:lumOff val="40000"/>
            </a:schemeClr>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err="1" smtClean="0">
            <a:solidFill>
              <a:srgbClr val="575757"/>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CG_Grid_16x9.pptx" id="{8830F7DA-A78E-4B82-9935-5CC7FF5B9633}" vid="{52C2632B-9813-48FC-8882-620C42A0A230}"/>
    </a:ext>
  </a:extLst>
</a:theme>
</file>

<file path=ppt/theme/theme2.xml><?xml version="1.0" encoding="utf-8"?>
<a:theme xmlns:a="http://schemas.openxmlformats.org/drawingml/2006/main" name="BCG Grid 16:9">
  <a:themeElements>
    <a:clrScheme name="The Boston Consulting Group">
      <a:dk1>
        <a:srgbClr val="575757"/>
      </a:dk1>
      <a:lt1>
        <a:sysClr val="window" lastClr="FFFFFF"/>
      </a:lt1>
      <a:dk2>
        <a:srgbClr val="29BA74"/>
      </a:dk2>
      <a:lt2>
        <a:srgbClr val="F2F2F2"/>
      </a:lt2>
      <a:accent1>
        <a:srgbClr val="03522D"/>
      </a:accent1>
      <a:accent2>
        <a:srgbClr val="197A56"/>
      </a:accent2>
      <a:accent3>
        <a:srgbClr val="D4DF33"/>
      </a:accent3>
      <a:accent4>
        <a:srgbClr val="3EAD92"/>
      </a:accent4>
      <a:accent5>
        <a:srgbClr val="6E6F73"/>
      </a:accent5>
      <a:accent6>
        <a:srgbClr val="295E7E"/>
      </a:accent6>
      <a:hlink>
        <a:srgbClr val="2E3558"/>
      </a:hlink>
      <a:folHlink>
        <a:srgbClr val="2E3558"/>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29BA74"/>
        </a:solidFill>
        <a:ln w="9525" cap="rnd" cmpd="sng" algn="ctr">
          <a:solidFill>
            <a:srgbClr val="29BA74"/>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chemeClr val="tx1">
              <a:lumMod val="60000"/>
              <a:lumOff val="40000"/>
            </a:schemeClr>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err="1" smtClean="0">
            <a:solidFill>
              <a:srgbClr val="575757"/>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CG_Grid_16x9.pptx" id="{8830F7DA-A78E-4B82-9935-5CC7FF5B9633}" vid="{52C2632B-9813-48FC-8882-620C42A0A230}"/>
    </a:ext>
  </a:extLst>
</a:theme>
</file>

<file path=ppt/theme/theme3.xml><?xml version="1.0" encoding="utf-8"?>
<a:theme xmlns:a="http://schemas.openxmlformats.org/drawingml/2006/main" name="4_BCG Grid 16:9">
  <a:themeElements>
    <a:clrScheme name="The Boston Consulting Group">
      <a:dk1>
        <a:srgbClr val="575757"/>
      </a:dk1>
      <a:lt1>
        <a:sysClr val="window" lastClr="FFFFFF"/>
      </a:lt1>
      <a:dk2>
        <a:srgbClr val="29BA74"/>
      </a:dk2>
      <a:lt2>
        <a:srgbClr val="F2F2F2"/>
      </a:lt2>
      <a:accent1>
        <a:srgbClr val="03522D"/>
      </a:accent1>
      <a:accent2>
        <a:srgbClr val="197A56"/>
      </a:accent2>
      <a:accent3>
        <a:srgbClr val="D4DF33"/>
      </a:accent3>
      <a:accent4>
        <a:srgbClr val="3EAD92"/>
      </a:accent4>
      <a:accent5>
        <a:srgbClr val="6E6F73"/>
      </a:accent5>
      <a:accent6>
        <a:srgbClr val="295E7E"/>
      </a:accent6>
      <a:hlink>
        <a:srgbClr val="2E3558"/>
      </a:hlink>
      <a:folHlink>
        <a:srgbClr val="2E3558"/>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29BA74"/>
        </a:solidFill>
        <a:ln w="9525" cap="rnd" cmpd="sng" algn="ctr">
          <a:solidFill>
            <a:srgbClr val="29BA74"/>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chemeClr val="tx1">
              <a:lumMod val="60000"/>
              <a:lumOff val="40000"/>
            </a:schemeClr>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err="1" smtClean="0">
            <a:solidFill>
              <a:srgbClr val="575757"/>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CG_Grid_16x9.pptx" id="{8830F7DA-A78E-4B82-9935-5CC7FF5B9633}" vid="{52C2632B-9813-48FC-8882-620C42A0A23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BCG 2015">
      <a:dk1>
        <a:srgbClr val="6E6F73"/>
      </a:dk1>
      <a:lt1>
        <a:sysClr val="window" lastClr="FFFFFF"/>
      </a:lt1>
      <a:dk2>
        <a:srgbClr val="2FC77E"/>
      </a:dk2>
      <a:lt2>
        <a:srgbClr val="E7E7E7"/>
      </a:lt2>
      <a:accent1>
        <a:srgbClr val="03522D"/>
      </a:accent1>
      <a:accent2>
        <a:srgbClr val="197A56"/>
      </a:accent2>
      <a:accent3>
        <a:srgbClr val="E3EE37"/>
      </a:accent3>
      <a:accent4>
        <a:srgbClr val="3EAD92"/>
      </a:accent4>
      <a:accent5>
        <a:srgbClr val="6E6F73"/>
      </a:accent5>
      <a:accent6>
        <a:srgbClr val="295E7E"/>
      </a:accent6>
      <a:hlink>
        <a:srgbClr val="2E3558"/>
      </a:hlink>
      <a:folHlink>
        <a:srgbClr val="670F31"/>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BCG Colors 2015">
      <a:dk1>
        <a:srgbClr val="6E6F73"/>
      </a:dk1>
      <a:lt1>
        <a:sysClr val="window" lastClr="FFFFFF"/>
      </a:lt1>
      <a:dk2>
        <a:srgbClr val="2FC77E"/>
      </a:dk2>
      <a:lt2>
        <a:srgbClr val="E7E7E7"/>
      </a:lt2>
      <a:accent1>
        <a:srgbClr val="03522D"/>
      </a:accent1>
      <a:accent2>
        <a:srgbClr val="197A56"/>
      </a:accent2>
      <a:accent3>
        <a:srgbClr val="E3EE37"/>
      </a:accent3>
      <a:accent4>
        <a:srgbClr val="3EAD92"/>
      </a:accent4>
      <a:accent5>
        <a:srgbClr val="6E6F73"/>
      </a:accent5>
      <a:accent6>
        <a:srgbClr val="295E7E"/>
      </a:accent6>
      <a:hlink>
        <a:srgbClr val="2FC77E"/>
      </a:hlink>
      <a:folHlink>
        <a:srgbClr val="03522D"/>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299" row="2">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78C120D7-069F-40FB-A482-B577D6CBD7FB}">
  <we:reference id="1e02f4c4-fc90-4da1-8ab3-b26c44d971ec" version="2.2.0.0" store="EXCatalog" storeType="EXCatalog"/>
  <we:alternateReferences/>
  <we:properties>
    <we:property name="ClientColors" value="&quot;[\&quot;#575757\&quot;,\&quot;#29BA74\&quot;,\&quot;#03522D\&quot;,\&quot;#197A56\&quot;,\&quot;#D4DF33\&quot;,\&quot;#3EAD92\&quot;,\&quot;#6E6F73\&quot;,\&quot;#295E7E\&quot;,\&quot;#197A56\&quot;]&quot;"/>
    <we:property name="ThemeElements" value="&quot;{\&quot;colors\&quot;:[\&quot;#575757\&quot;,\&quot;#29BA74\&quot;,\&quot;#03522D\&quot;,\&quot;#197A56\&quot;,\&quot;#D4DF33\&quot;,\&quot;#3EAD92\&quot;,\&quot;#6E6F73\&quot;,\&quot;#295E7E\&quot;,\&quot;#197A56\&quot;],\&quot;fonts\&quot;:[\&quot;Trebuchet MS\&quot;]}&quot;"/>
    <we:property name="ClientFonts" value="&quot;[\&quot;Trebuchet MS\&quot;]&quot;"/>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0A2C992082DA8429A93F6F492AB0D31" ma:contentTypeVersion="16" ma:contentTypeDescription="Create a new document." ma:contentTypeScope="" ma:versionID="099f6ddea0682f29ccaa1a1de4c68ca8">
  <xsd:schema xmlns:xsd="http://www.w3.org/2001/XMLSchema" xmlns:xs="http://www.w3.org/2001/XMLSchema" xmlns:p="http://schemas.microsoft.com/office/2006/metadata/properties" xmlns:ns2="bd48f2dd-c1f7-44bf-adf7-a78f531a78f2" xmlns:ns3="9fa0f23c-a53a-4068-a32f-b1ad299d6a8b" targetNamespace="http://schemas.microsoft.com/office/2006/metadata/properties" ma:root="true" ma:fieldsID="43d33592f0bcf0238180c762faa1ec9e" ns2:_="" ns3:_="">
    <xsd:import namespace="bd48f2dd-c1f7-44bf-adf7-a78f531a78f2"/>
    <xsd:import namespace="9fa0f23c-a53a-4068-a32f-b1ad299d6a8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BillingMetadata"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48f2dd-c1f7-44bf-adf7-a78f531a78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c1edaf98-933d-48b7-9af8-6bdbb703d060"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BillingMetadata" ma:index="22" nillable="true" ma:displayName="MediaServiceBillingMetadata" ma:hidden="true" ma:internalName="MediaServiceBillingMetadata" ma:readOnly="true">
      <xsd:simpleType>
        <xsd:restriction base="dms:Note"/>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fa0f23c-a53a-4068-a32f-b1ad299d6a8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fc616e65-b0e7-4666-aaf9-9c966f25ac49}" ma:internalName="TaxCatchAll" ma:showField="CatchAllData" ma:web="9fa0f23c-a53a-4068-a32f-b1ad299d6a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9fa0f23c-a53a-4068-a32f-b1ad299d6a8b" xsi:nil="true"/>
    <lcf76f155ced4ddcb4097134ff3c332f xmlns="bd48f2dd-c1f7-44bf-adf7-a78f531a78f2">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ED2BB60-5228-482E-83A4-6934C6BEA7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48f2dd-c1f7-44bf-adf7-a78f531a78f2"/>
    <ds:schemaRef ds:uri="9fa0f23c-a53a-4068-a32f-b1ad299d6a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6832855-A501-4DD7-B79F-6C64560AA5A8}">
  <ds:schemaRefs>
    <ds:schemaRef ds:uri="9fa0f23c-a53a-4068-a32f-b1ad299d6a8b"/>
    <ds:schemaRef ds:uri="a92869a6-8d6c-4765-9a7f-264c123b2c0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bd48f2dd-c1f7-44bf-adf7-a78f531a78f2"/>
  </ds:schemaRefs>
</ds:datastoreItem>
</file>

<file path=customXml/itemProps3.xml><?xml version="1.0" encoding="utf-8"?>
<ds:datastoreItem xmlns:ds="http://schemas.openxmlformats.org/officeDocument/2006/customXml" ds:itemID="{E3C7D9F9-82C1-41A0-B329-74570D1597D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1780</Words>
  <Application>Microsoft Office PowerPoint</Application>
  <PresentationFormat>Widescreen</PresentationFormat>
  <Paragraphs>88</Paragraphs>
  <Slides>12</Slides>
  <Notes>2</Notes>
  <HiddenSlides>0</HiddenSlides>
  <MMClips>0</MMClips>
  <ScaleCrop>false</ScaleCrop>
  <HeadingPairs>
    <vt:vector size="4" baseType="variant">
      <vt:variant>
        <vt:lpstr>Theme</vt:lpstr>
      </vt:variant>
      <vt:variant>
        <vt:i4>4</vt:i4>
      </vt:variant>
      <vt:variant>
        <vt:lpstr>Slide Titles</vt:lpstr>
      </vt:variant>
      <vt:variant>
        <vt:i4>12</vt:i4>
      </vt:variant>
    </vt:vector>
  </HeadingPairs>
  <TitlesOfParts>
    <vt:vector size="16" baseType="lpstr">
      <vt:lpstr>3_BCG Grid 16:9</vt:lpstr>
      <vt:lpstr>BCG Grid 16:9</vt:lpstr>
      <vt:lpstr>4_BCG Grid 16:9</vt:lpstr>
      <vt:lpstr>Office Theme</vt:lpstr>
      <vt:lpstr>NEDO懸賞金活用型 プログラム/GENIAC-PRIZE</vt:lpstr>
      <vt:lpstr>パートA: 提案書サマリ</vt:lpstr>
      <vt:lpstr>PowerPoint Presentation</vt:lpstr>
      <vt:lpstr>審査基準との適合性(技術的優位性)</vt:lpstr>
      <vt:lpstr>審査基準との適合性(横展開性)</vt:lpstr>
      <vt:lpstr>審査基準との適合性(導入メリット)</vt:lpstr>
      <vt:lpstr>提案書サマリ/アプリケーション内容の対応表</vt:lpstr>
      <vt:lpstr>パートB:アプリケーション内容</vt:lpstr>
      <vt:lpstr>アプリケーション内容(1/3)</vt:lpstr>
      <vt:lpstr>アプリケーション内容(2/3)</vt:lpstr>
      <vt:lpstr>アプリケーション内容(3/3)</vt:lpstr>
      <vt:lpstr>プロトタイプの操作説明</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Machida, Mizuki</cp:lastModifiedBy>
  <cp:revision>2</cp:revision>
  <cp:lastPrinted>1601-01-01T00:00:00Z</cp:lastPrinted>
  <dcterms:created xsi:type="dcterms:W3CDTF">2025-05-12T02:21:22Z</dcterms:created>
  <dcterms:modified xsi:type="dcterms:W3CDTF">2025-06-23T02:56:12Z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0x01010060A2C992082DA8429A93F6F492AB0D31</vt:lpwstr>
  </property>
  <property fmtid="{D5CDD505-2E9C-101B-9397-08002B2CF9AE}" pid="3" name="Format Name">
    <vt:lpwstr>Grid Format</vt:lpwstr>
  </property>
  <property fmtid="{D5CDD505-2E9C-101B-9397-08002B2CF9AE}" pid="4" name="MSIP_Label_b0d5c4f4-7a29-4385-b7a5-afbe2154ae6f_ContentBits">
    <vt:lpwstr>0</vt:lpwstr>
  </property>
  <property fmtid="{D5CDD505-2E9C-101B-9397-08002B2CF9AE}" pid="5" name="MSIP_Label_b0d5c4f4-7a29-4385-b7a5-afbe2154ae6f_Enabled">
    <vt:lpwstr>true</vt:lpwstr>
  </property>
  <property fmtid="{D5CDD505-2E9C-101B-9397-08002B2CF9AE}" pid="6" name="MSIP_Label_b0d5c4f4-7a29-4385-b7a5-afbe2154ae6f_Method">
    <vt:lpwstr>Standard</vt:lpwstr>
  </property>
  <property fmtid="{D5CDD505-2E9C-101B-9397-08002B2CF9AE}" pid="7" name="MSIP_Label_b0d5c4f4-7a29-4385-b7a5-afbe2154ae6f_Name">
    <vt:lpwstr>Confidential</vt:lpwstr>
  </property>
  <property fmtid="{D5CDD505-2E9C-101B-9397-08002B2CF9AE}" pid="8" name="MSIP_Label_b0d5c4f4-7a29-4385-b7a5-afbe2154ae6f_SiteId">
    <vt:lpwstr>2dfb2f0b-4d21-4268-9559-72926144c918</vt:lpwstr>
  </property>
  <property fmtid="{D5CDD505-2E9C-101B-9397-08002B2CF9AE}" pid="9" name="MediaServiceImageTags">
    <vt:lpwstr/>
  </property>
  <property fmtid="{D5CDD505-2E9C-101B-9397-08002B2CF9AE}" pid="10" name="NXPowerLiteLastOptimized">
    <vt:lpwstr>66150172</vt:lpwstr>
  </property>
  <property fmtid="{D5CDD505-2E9C-101B-9397-08002B2CF9AE}" pid="11" name="NXPowerLiteSettings">
    <vt:lpwstr>B7000AA0054001</vt:lpwstr>
  </property>
  <property fmtid="{D5CDD505-2E9C-101B-9397-08002B2CF9AE}" pid="12" name="NXPowerLiteVersion">
    <vt:lpwstr>D10.3.1</vt:lpwstr>
  </property>
  <property fmtid="{D5CDD505-2E9C-101B-9397-08002B2CF9AE}" pid="13" name="Template Name">
    <vt:lpwstr>16x9</vt:lpwstr>
  </property>
  <property fmtid="{D5CDD505-2E9C-101B-9397-08002B2CF9AE}" pid="14" name="MSIP_Label_b0d5c4f4-7a29-4385-b7a5-afbe2154ae6f_ActionId">
    <vt:lpwstr>0e709ed1-0d70-42c2-a4f1-e48b05c7a5e1</vt:lpwstr>
  </property>
  <property fmtid="{D5CDD505-2E9C-101B-9397-08002B2CF9AE}" pid="15" name="MSIP_Label_b0d5c4f4-7a29-4385-b7a5-afbe2154ae6f_Tag">
    <vt:lpwstr>10, 3, 0, 1</vt:lpwstr>
  </property>
  <property fmtid="{D5CDD505-2E9C-101B-9397-08002B2CF9AE}" pid="16" name="MSIP_Label_b0d5c4f4-7a29-4385-b7a5-afbe2154ae6f_SetDate">
    <vt:lpwstr>2025-05-12T02:21:06Z</vt:lpwstr>
  </property>
</Properties>
</file>