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750" r:id="rId4"/>
  </p:sldMasterIdLst>
  <p:notesMasterIdLst>
    <p:notesMasterId r:id="rId18"/>
  </p:notesMasterIdLst>
  <p:handoutMasterIdLst>
    <p:handoutMasterId r:id="rId19"/>
  </p:handoutMasterIdLst>
  <p:sldIdLst>
    <p:sldId id="285" r:id="rId5"/>
    <p:sldId id="286" r:id="rId6"/>
    <p:sldId id="289" r:id="rId7"/>
    <p:sldId id="290" r:id="rId8"/>
    <p:sldId id="291" r:id="rId9"/>
    <p:sldId id="292" r:id="rId10"/>
    <p:sldId id="293" r:id="rId11"/>
    <p:sldId id="294" r:id="rId12"/>
    <p:sldId id="295" r:id="rId13"/>
    <p:sldId id="296" r:id="rId14"/>
    <p:sldId id="297" r:id="rId15"/>
    <p:sldId id="298" r:id="rId16"/>
    <p:sldId id="299" r:id="rId17"/>
  </p:sldIdLst>
  <p:sldSz cx="12192000" cy="6858000"/>
  <p:notesSz cx="6950075" cy="9236075"/>
  <p:custShowLst>
    <p:custShow name="Format Guide Workshop" id="0">
      <p:sldLst/>
    </p:custShow>
  </p:custShowLst>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522"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25C"/>
    <a:srgbClr val="CCECFF"/>
    <a:srgbClr val="29BA74"/>
    <a:srgbClr val="EDCAEA"/>
    <a:srgbClr val="D1F5E3"/>
    <a:srgbClr val="575757"/>
    <a:srgbClr val="9A9A9A"/>
    <a:srgbClr val="8C8C8C"/>
    <a:srgbClr val="FFFFFF"/>
    <a:srgbClr val="50C7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628" y="44"/>
      </p:cViewPr>
      <p:guideLst>
        <p:guide pos="3522"/>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011699" cy="463408"/>
          </a:xfrm>
          <a:prstGeom prst="rect">
            <a:avLst/>
          </a:prstGeom>
        </p:spPr>
        <p:txBody>
          <a:bodyPr vert="horz" lIns="92492" tIns="46246" rIns="92492" bIns="46246" rtlCol="0"/>
          <a:lstStyle>
            <a:lvl1pPr algn="l">
              <a:defRPr sz="1200"/>
            </a:lvl1pPr>
          </a:lstStyle>
          <a:p>
            <a:endParaRPr lang="en-US" sz="800"/>
          </a:p>
        </p:txBody>
      </p:sp>
      <p:sp>
        <p:nvSpPr>
          <p:cNvPr id="3" name="Date Placeholder 2"/>
          <p:cNvSpPr>
            <a:spLocks noGrp="1"/>
          </p:cNvSpPr>
          <p:nvPr>
            <p:ph type="dt" sz="quarter" idx="1"/>
          </p:nvPr>
        </p:nvSpPr>
        <p:spPr>
          <a:xfrm>
            <a:off x="3936770" y="3"/>
            <a:ext cx="3011699" cy="463408"/>
          </a:xfrm>
          <a:prstGeom prst="rect">
            <a:avLst/>
          </a:prstGeom>
        </p:spPr>
        <p:txBody>
          <a:bodyPr vert="horz" lIns="92492" tIns="46246" rIns="92492" bIns="46246" rtlCol="0"/>
          <a:lstStyle>
            <a:lvl1pPr algn="r">
              <a:defRPr sz="1200"/>
            </a:lvl1pPr>
          </a:lstStyle>
          <a:p>
            <a:fld id="{57691E93-EF64-46CC-85E2-BBB5BEDB9501}" type="datetimeFigureOut">
              <a:rPr lang="en-US" sz="800"/>
              <a:t>10/7/2025</a:t>
            </a:fld>
            <a:endParaRPr lang="en-US" sz="800"/>
          </a:p>
        </p:txBody>
      </p:sp>
      <p:sp>
        <p:nvSpPr>
          <p:cNvPr id="4" name="Footer Placeholder 3"/>
          <p:cNvSpPr>
            <a:spLocks noGrp="1"/>
          </p:cNvSpPr>
          <p:nvPr>
            <p:ph type="ftr" sz="quarter" idx="2"/>
          </p:nvPr>
        </p:nvSpPr>
        <p:spPr>
          <a:xfrm>
            <a:off x="2" y="8772671"/>
            <a:ext cx="3011699" cy="463407"/>
          </a:xfrm>
          <a:prstGeom prst="rect">
            <a:avLst/>
          </a:prstGeom>
        </p:spPr>
        <p:txBody>
          <a:bodyPr vert="horz" lIns="92492" tIns="46246" rIns="92492" bIns="46246" rtlCol="0" anchor="b"/>
          <a:lstStyle>
            <a:lvl1pPr algn="l">
              <a:defRPr sz="1200"/>
            </a:lvl1pPr>
          </a:lstStyle>
          <a:p>
            <a:endParaRPr lang="en-US" sz="800"/>
          </a:p>
        </p:txBody>
      </p:sp>
      <p:sp>
        <p:nvSpPr>
          <p:cNvPr id="5" name="Slide Number Placeholder 4"/>
          <p:cNvSpPr>
            <a:spLocks noGrp="1"/>
          </p:cNvSpPr>
          <p:nvPr>
            <p:ph type="sldNum" sz="quarter" idx="3"/>
          </p:nvPr>
        </p:nvSpPr>
        <p:spPr>
          <a:xfrm>
            <a:off x="3936770" y="8772671"/>
            <a:ext cx="3011699" cy="463407"/>
          </a:xfrm>
          <a:prstGeom prst="rect">
            <a:avLst/>
          </a:prstGeom>
        </p:spPr>
        <p:txBody>
          <a:bodyPr vert="horz" lIns="92492" tIns="46246" rIns="92492" bIns="46246" rtlCol="0" anchor="b"/>
          <a:lstStyle>
            <a:lvl1pPr algn="r">
              <a:defRPr sz="1200"/>
            </a:lvl1pPr>
          </a:lstStyle>
          <a:p>
            <a:fld id="{3DCECA85-2A7A-423F-89EA-6868CB52DF19}" type="slidenum">
              <a:rPr lang="en-US" sz="800"/>
              <a:t>‹#›</a:t>
            </a:fld>
            <a:endParaRPr lang="en-US" sz="8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0" y="4410720"/>
            <a:ext cx="6948467" cy="48253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492" tIns="46246" rIns="92492" bIns="46246" rtlCol="0" anchor="ctr"/>
          <a:lstStyle/>
          <a:p>
            <a:pPr algn="ctr"/>
            <a:endParaRPr lang="en-US">
              <a:ea typeface="Meiryo UI" panose="020B0604030504040204" pitchFamily="50" charset="-128"/>
            </a:endParaRPr>
          </a:p>
        </p:txBody>
      </p:sp>
      <p:sp>
        <p:nvSpPr>
          <p:cNvPr id="2" name="Header Placeholder 1"/>
          <p:cNvSpPr>
            <a:spLocks noGrp="1"/>
          </p:cNvSpPr>
          <p:nvPr>
            <p:ph type="hdr" sz="quarter"/>
          </p:nvPr>
        </p:nvSpPr>
        <p:spPr>
          <a:xfrm>
            <a:off x="82427" y="3"/>
            <a:ext cx="2929274" cy="463408"/>
          </a:xfrm>
          <a:prstGeom prst="rect">
            <a:avLst/>
          </a:prstGeom>
        </p:spPr>
        <p:txBody>
          <a:bodyPr vert="horz" lIns="92492" tIns="46246" rIns="92492" bIns="46246" rtlCol="0"/>
          <a:lstStyle>
            <a:lvl1pPr algn="l">
              <a:defRPr sz="1400">
                <a:ea typeface="Meiryo UI" panose="020B0604030504040204" pitchFamily="50" charset="-128"/>
              </a:defRPr>
            </a:lvl1pPr>
          </a:lstStyle>
          <a:p>
            <a:endParaRPr lang="en-US"/>
          </a:p>
        </p:txBody>
      </p:sp>
      <p:sp>
        <p:nvSpPr>
          <p:cNvPr id="4" name="Slide Image Placeholder 3"/>
          <p:cNvSpPr>
            <a:spLocks noGrp="1" noRot="1" noChangeAspect="1"/>
          </p:cNvSpPr>
          <p:nvPr>
            <p:ph type="sldImg" idx="2"/>
          </p:nvPr>
        </p:nvSpPr>
        <p:spPr>
          <a:xfrm>
            <a:off x="156103" y="575009"/>
            <a:ext cx="6620256" cy="3724113"/>
          </a:xfrm>
          <a:prstGeom prst="rect">
            <a:avLst/>
          </a:prstGeom>
          <a:noFill/>
          <a:ln w="9525">
            <a:solidFill>
              <a:schemeClr val="bg2"/>
            </a:solidFill>
          </a:ln>
        </p:spPr>
        <p:txBody>
          <a:bodyPr vert="horz" lIns="92492" tIns="46246" rIns="92492" bIns="46246" rtlCol="0" anchor="ctr"/>
          <a:lstStyle/>
          <a:p>
            <a:endParaRPr lang="en-US"/>
          </a:p>
        </p:txBody>
      </p:sp>
      <p:sp>
        <p:nvSpPr>
          <p:cNvPr id="6" name="Footer Placeholder 5"/>
          <p:cNvSpPr>
            <a:spLocks noGrp="1"/>
          </p:cNvSpPr>
          <p:nvPr>
            <p:ph type="ftr" sz="quarter" idx="4"/>
          </p:nvPr>
        </p:nvSpPr>
        <p:spPr>
          <a:xfrm>
            <a:off x="82427" y="8744096"/>
            <a:ext cx="2929274" cy="463407"/>
          </a:xfrm>
          <a:prstGeom prst="rect">
            <a:avLst/>
          </a:prstGeom>
        </p:spPr>
        <p:txBody>
          <a:bodyPr vert="horz" lIns="92492" tIns="46246" rIns="92492" bIns="46246" rtlCol="0" anchor="b"/>
          <a:lstStyle>
            <a:lvl1pPr algn="l">
              <a:defRPr sz="1400">
                <a:ea typeface="Meiryo UI" panose="020B0604030504040204" pitchFamily="50" charset="-128"/>
              </a:defRPr>
            </a:lvl1pPr>
          </a:lstStyle>
          <a:p>
            <a:endParaRPr lang="en-US"/>
          </a:p>
        </p:txBody>
      </p:sp>
      <p:sp>
        <p:nvSpPr>
          <p:cNvPr id="7" name="Slide Number Placeholder 6"/>
          <p:cNvSpPr>
            <a:spLocks noGrp="1"/>
          </p:cNvSpPr>
          <p:nvPr>
            <p:ph type="sldNum" sz="quarter" idx="5"/>
          </p:nvPr>
        </p:nvSpPr>
        <p:spPr>
          <a:xfrm>
            <a:off x="3936770" y="8744096"/>
            <a:ext cx="2919957" cy="463407"/>
          </a:xfrm>
          <a:prstGeom prst="rect">
            <a:avLst/>
          </a:prstGeom>
        </p:spPr>
        <p:txBody>
          <a:bodyPr vert="horz" lIns="92492" tIns="46246" rIns="92492" bIns="46246" rtlCol="0" anchor="b"/>
          <a:lstStyle>
            <a:lvl1pPr algn="r">
              <a:defRPr sz="1400">
                <a:ea typeface="Meiryo UI" panose="020B0604030504040204" pitchFamily="50" charset="-128"/>
              </a:defRPr>
            </a:lvl1pPr>
          </a:lstStyle>
          <a:p>
            <a:r>
              <a:rPr lang="en-US"/>
              <a:t>Notes view: </a:t>
            </a:r>
            <a:fld id="{128CEAFE-FA94-43E5-B0FF-D47E1CCDD1B4}" type="slidenum">
              <a:rPr lang="en-US" smtClean="0"/>
              <a:pPr/>
              <a:t>‹#›</a:t>
            </a:fld>
            <a:endParaRPr lang="en-US"/>
          </a:p>
        </p:txBody>
      </p:sp>
      <p:sp>
        <p:nvSpPr>
          <p:cNvPr id="5" name="Notes Placeholder 4"/>
          <p:cNvSpPr>
            <a:spLocks noGrp="1"/>
          </p:cNvSpPr>
          <p:nvPr>
            <p:ph type="body" sz="quarter" idx="3"/>
          </p:nvPr>
        </p:nvSpPr>
        <p:spPr>
          <a:xfrm>
            <a:off x="259519" y="4714653"/>
            <a:ext cx="6413424" cy="3768947"/>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937000" y="0"/>
            <a:ext cx="3011488" cy="463550"/>
          </a:xfrm>
          <a:prstGeom prst="rect">
            <a:avLst/>
          </a:prstGeom>
        </p:spPr>
        <p:txBody>
          <a:bodyPr vert="horz" lIns="91440" tIns="45720" rIns="91440" bIns="45720" rtlCol="0"/>
          <a:lstStyle>
            <a:lvl1pPr algn="r">
              <a:defRPr sz="1200">
                <a:ea typeface="Meiryo UI" panose="020B0604030504040204" pitchFamily="50" charset="-128"/>
              </a:defRPr>
            </a:lvl1pPr>
          </a:lstStyle>
          <a:p>
            <a:fld id="{F2C7CF5F-7CF3-4DF3-838A-EE34544862CC}" type="datetimeFigureOut">
              <a:rPr lang="en-US" smtClean="0"/>
              <a:pPr/>
              <a:t>10/7/2025</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eiryo UI" panose="020B0604030504040204" pitchFamily="50" charset="-128"/>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eiryo UI" panose="020B0604030504040204" pitchFamily="50" charset="-128"/>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eiryo UI" panose="020B0604030504040204" pitchFamily="50" charset="-128"/>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eiryo UI" panose="020B0604030504040204" pitchFamily="50" charset="-128"/>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eiryo UI" panose="020B0604030504040204" pitchFamily="5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10" userDrawn="1">
          <p15:clr>
            <a:srgbClr val="F26B43"/>
          </p15:clr>
        </p15:guide>
        <p15:guide id="2" pos="218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A4FCDF-CEF5-4AEE-B008-16A22A44BD6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200" b="0" i="0" u="none" strike="noStrike" kern="1200" cap="none" spc="0" normalizeH="0" baseline="0" noProof="0">
              <a:ln>
                <a:noFill/>
              </a:ln>
              <a:solidFill>
                <a:prstClr val="black"/>
              </a:solidFill>
              <a:effectLst/>
              <a:uLnTx/>
              <a:uFillTx/>
              <a:latin typeface="Aptos" panose="02110004020202020204"/>
              <a:ea typeface="Meiryo UI" panose="020B0604030504040204" pitchFamily="50" charset="-128"/>
              <a:cs typeface="+mn-cs"/>
            </a:endParaRPr>
          </a:p>
        </p:txBody>
      </p:sp>
    </p:spTree>
    <p:extLst>
      <p:ext uri="{BB962C8B-B14F-4D97-AF65-F5344CB8AC3E}">
        <p14:creationId xmlns:p14="http://schemas.microsoft.com/office/powerpoint/2010/main" val="4158773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163" y="574675"/>
            <a:ext cx="6618287" cy="3724275"/>
          </a:xfrm>
        </p:spPr>
      </p:sp>
      <p:sp>
        <p:nvSpPr>
          <p:cNvPr id="3" name="Notes Placeholder 2"/>
          <p:cNvSpPr>
            <a:spLocks noGrp="1"/>
          </p:cNvSpPr>
          <p:nvPr>
            <p:ph type="body" idx="1"/>
          </p:nvPr>
        </p:nvSpPr>
        <p:spPr/>
        <p:txBody>
          <a:bodyPr/>
          <a:lstStyle/>
          <a:p>
            <a:endParaRPr kumimoji="1" lang="en-US">
              <a:ea typeface="Meiryo UI" panose="020B0604030504040204" pitchFamily="50" charset="-128"/>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panose="020B0603020202020204" pitchFamily="34" charset="0"/>
                <a:ea typeface="Meiryo UI" panose="020B0604030504040204" pitchFamily="50" charset="-128"/>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panose="020B0603020202020204" pitchFamily="34" charset="0"/>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400" b="0" i="0" u="none" strike="noStrike" kern="1200" cap="none" spc="0" normalizeH="0" baseline="0" noProof="0">
              <a:ln>
                <a:noFill/>
              </a:ln>
              <a:solidFill>
                <a:srgbClr val="6E6F73"/>
              </a:solidFill>
              <a:effectLst/>
              <a:uLnTx/>
              <a:uFillTx/>
              <a:latin typeface="Trebuchet MS" panose="020B0603020202020204" pitchFamily="34" charset="0"/>
              <a:ea typeface="Meiryo UI" panose="020B0604030504040204" pitchFamily="50" charset="-128"/>
              <a:cs typeface="+mn-cs"/>
            </a:endParaRPr>
          </a:p>
        </p:txBody>
      </p:sp>
    </p:spTree>
    <p:extLst>
      <p:ext uri="{BB962C8B-B14F-4D97-AF65-F5344CB8AC3E}">
        <p14:creationId xmlns:p14="http://schemas.microsoft.com/office/powerpoint/2010/main" val="3486544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55575" y="574675"/>
            <a:ext cx="6621463" cy="3724275"/>
          </a:xfrm>
        </p:spPr>
      </p:sp>
      <p:sp>
        <p:nvSpPr>
          <p:cNvPr id="3" name="ノート プレースホルダー 2"/>
          <p:cNvSpPr>
            <a:spLocks noGrp="1"/>
          </p:cNvSpPr>
          <p:nvPr>
            <p:ph type="body" idx="1"/>
          </p:nvPr>
        </p:nvSpPr>
        <p:spPr/>
        <p:txBody>
          <a:bodyPr/>
          <a:lstStyle/>
          <a:p>
            <a:endParaRPr 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99080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55575" y="574675"/>
            <a:ext cx="6621463" cy="3724275"/>
          </a:xfrm>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eiryo UI" panose="020B0604030504040204" pitchFamily="50" charset="-128"/>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a:ln>
                <a:noFill/>
              </a:ln>
              <a:solidFill>
                <a:srgbClr val="6E6F73"/>
              </a:solidFill>
              <a:effectLst/>
              <a:uLnTx/>
              <a:uFillTx/>
              <a:latin typeface="Trebuchet MS"/>
              <a:ea typeface="Meiryo UI" panose="020B0604030504040204" pitchFamily="50" charset="-128"/>
              <a:cs typeface="+mn-cs"/>
            </a:endParaRPr>
          </a:p>
        </p:txBody>
      </p:sp>
    </p:spTree>
    <p:extLst>
      <p:ext uri="{BB962C8B-B14F-4D97-AF65-F5344CB8AC3E}">
        <p14:creationId xmlns:p14="http://schemas.microsoft.com/office/powerpoint/2010/main" val="2663846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A94B8-12AE-645A-89FA-E0263CEDC74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EA7670-1D4D-F06A-AD68-5028519DE0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4AEB8D-4EB2-0755-138D-BB823ABF553F}"/>
              </a:ext>
            </a:extLst>
          </p:cNvPr>
          <p:cNvSpPr>
            <a:spLocks noGrp="1"/>
          </p:cNvSpPr>
          <p:nvPr>
            <p:ph type="dt" sz="half" idx="10"/>
          </p:nvPr>
        </p:nvSpPr>
        <p:spPr/>
        <p:txBody>
          <a:bodyPr/>
          <a:lstStyle/>
          <a:p>
            <a:fld id="{2A1BCA95-A725-45A3-8A59-C5EB2ACE4190}" type="datetime1">
              <a:rPr lang="en-US" smtClean="0"/>
              <a:t>10/7/2025</a:t>
            </a:fld>
            <a:endParaRPr lang="en-US"/>
          </a:p>
        </p:txBody>
      </p:sp>
      <p:sp>
        <p:nvSpPr>
          <p:cNvPr id="5" name="Footer Placeholder 4">
            <a:extLst>
              <a:ext uri="{FF2B5EF4-FFF2-40B4-BE49-F238E27FC236}">
                <a16:creationId xmlns:a16="http://schemas.microsoft.com/office/drawing/2014/main" id="{C5C6997E-082F-48AA-30AA-5D4C7B28AB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C0E069-339B-FD81-B64D-80DE7274DEC2}"/>
              </a:ext>
            </a:extLst>
          </p:cNvPr>
          <p:cNvSpPr>
            <a:spLocks noGrp="1"/>
          </p:cNvSpPr>
          <p:nvPr>
            <p:ph type="sldNum" sz="quarter" idx="12"/>
          </p:nvPr>
        </p:nvSpPr>
        <p:spPr/>
        <p:txBody>
          <a:bodyPr/>
          <a:lstStyle/>
          <a:p>
            <a:fld id="{77C61476-8A35-4B46-AE1F-AEB8558ADE59}" type="slidenum">
              <a:rPr lang="en-US" smtClean="0"/>
              <a:t>‹#›</a:t>
            </a:fld>
            <a:endParaRPr lang="en-US"/>
          </a:p>
        </p:txBody>
      </p:sp>
      <p:sp>
        <p:nvSpPr>
          <p:cNvPr id="7" name="Slide Number Placeholder 5">
            <a:extLst>
              <a:ext uri="{FF2B5EF4-FFF2-40B4-BE49-F238E27FC236}">
                <a16:creationId xmlns:a16="http://schemas.microsoft.com/office/drawing/2014/main" id="{4EA30820-A9C0-539D-6DD0-5E2F3CAB196F}"/>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7C61476-8A35-4B46-AE1F-AEB8558ADE59}" type="slidenum">
              <a:rPr lang="en-US" smtClean="0"/>
              <a:pPr/>
              <a:t>‹#›</a:t>
            </a:fld>
            <a:endParaRPr lang="en-US"/>
          </a:p>
        </p:txBody>
      </p:sp>
    </p:spTree>
    <p:extLst>
      <p:ext uri="{BB962C8B-B14F-4D97-AF65-F5344CB8AC3E}">
        <p14:creationId xmlns:p14="http://schemas.microsoft.com/office/powerpoint/2010/main" val="1597952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38D0F-0ECC-8869-EF72-D88C2A00FFA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04568A-7ED1-8930-73BE-A67E4B8E27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A172D5-52C0-54CF-2430-E1AA1878D701}"/>
              </a:ext>
            </a:extLst>
          </p:cNvPr>
          <p:cNvSpPr>
            <a:spLocks noGrp="1"/>
          </p:cNvSpPr>
          <p:nvPr>
            <p:ph type="dt" sz="half" idx="10"/>
          </p:nvPr>
        </p:nvSpPr>
        <p:spPr/>
        <p:txBody>
          <a:bodyPr/>
          <a:lstStyle/>
          <a:p>
            <a:fld id="{88210D2C-780D-4661-B5F6-7E20BD6F252D}" type="datetime1">
              <a:rPr lang="en-US" smtClean="0"/>
              <a:t>10/7/2025</a:t>
            </a:fld>
            <a:endParaRPr lang="en-US"/>
          </a:p>
        </p:txBody>
      </p:sp>
      <p:sp>
        <p:nvSpPr>
          <p:cNvPr id="5" name="Footer Placeholder 4">
            <a:extLst>
              <a:ext uri="{FF2B5EF4-FFF2-40B4-BE49-F238E27FC236}">
                <a16:creationId xmlns:a16="http://schemas.microsoft.com/office/drawing/2014/main" id="{CEFCDEB7-8EC8-1E34-42AA-63FCD6B81F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4F0EEF-114F-C8CD-09DB-BCDFDBD04656}"/>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3519220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32AC91-0B27-97AC-97C3-A8E2B07D9E4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93D8EE-8479-DC9A-5B04-D878A0DEC4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59435B-AED9-0EDC-F455-FF43282248AA}"/>
              </a:ext>
            </a:extLst>
          </p:cNvPr>
          <p:cNvSpPr>
            <a:spLocks noGrp="1"/>
          </p:cNvSpPr>
          <p:nvPr>
            <p:ph type="dt" sz="half" idx="10"/>
          </p:nvPr>
        </p:nvSpPr>
        <p:spPr/>
        <p:txBody>
          <a:bodyPr/>
          <a:lstStyle/>
          <a:p>
            <a:fld id="{F71AA684-D3F7-474C-88B9-884ABA63826F}" type="datetime1">
              <a:rPr lang="en-US" smtClean="0"/>
              <a:t>10/7/2025</a:t>
            </a:fld>
            <a:endParaRPr lang="en-US"/>
          </a:p>
        </p:txBody>
      </p:sp>
      <p:sp>
        <p:nvSpPr>
          <p:cNvPr id="5" name="Footer Placeholder 4">
            <a:extLst>
              <a:ext uri="{FF2B5EF4-FFF2-40B4-BE49-F238E27FC236}">
                <a16:creationId xmlns:a16="http://schemas.microsoft.com/office/drawing/2014/main" id="{F57E13DA-AF12-B4AF-49EB-DFF4A1BD8E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6A0DF-96FB-377D-5095-D7725B5FAE30}"/>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2590242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D. Title Only">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CBBE1E-0206-69FD-EC7C-27F64FFD3F1F}"/>
              </a:ext>
            </a:extLst>
          </p:cNvPr>
          <p:cNvGraphicFramePr>
            <a:graphicFrameLocks noChangeAspect="1"/>
          </p:cNvGraphicFramePr>
          <p:nvPr userDrawn="1">
            <p:custDataLst>
              <p:tags r:id="rId1"/>
            </p:custDataLst>
            <p:extLst>
              <p:ext uri="{D42A27DB-BD31-4B8C-83A1-F6EECF244321}">
                <p14:modId xmlns:p14="http://schemas.microsoft.com/office/powerpoint/2010/main" val="19593252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04" imgH="405" progId="TCLayout.ActiveDocument.1">
                  <p:embed/>
                </p:oleObj>
              </mc:Choice>
              <mc:Fallback>
                <p:oleObj name="think-cellスライド" r:id="rId3" imgW="404" imgH="405" progId="TCLayout.ActiveDocument.1">
                  <p:embed/>
                  <p:pic>
                    <p:nvPicPr>
                      <p:cNvPr id="4" name="think-cell data - do not delete" hidden="1">
                        <a:extLst>
                          <a:ext uri="{FF2B5EF4-FFF2-40B4-BE49-F238E27FC236}">
                            <a16:creationId xmlns:a16="http://schemas.microsoft.com/office/drawing/2014/main" id="{00CBBE1E-0206-69FD-EC7C-27F64FFD3F1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0BD86B6D-4A51-AFBA-F6BE-E981241D0D3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961679" y="162000"/>
            <a:ext cx="1068318" cy="288000"/>
          </a:xfrm>
          <a:prstGeom prst="rect">
            <a:avLst/>
          </a:prstGeom>
        </p:spPr>
      </p:pic>
      <p:pic>
        <p:nvPicPr>
          <p:cNvPr id="3" name="Picture 2">
            <a:extLst>
              <a:ext uri="{FF2B5EF4-FFF2-40B4-BE49-F238E27FC236}">
                <a16:creationId xmlns:a16="http://schemas.microsoft.com/office/drawing/2014/main" id="{C647C1C6-280D-7170-7CC9-D994F6913F52}"/>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0" y="0"/>
            <a:ext cx="3657600" cy="333375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3191746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399AC-9BF4-764F-C239-C5ED8801B7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1C9D32-7D0F-473F-9C76-B45DE3AA19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1D1A05-9D69-4B39-6476-6AE3A5B66CE3}"/>
              </a:ext>
            </a:extLst>
          </p:cNvPr>
          <p:cNvSpPr>
            <a:spLocks noGrp="1"/>
          </p:cNvSpPr>
          <p:nvPr>
            <p:ph type="dt" sz="half" idx="10"/>
          </p:nvPr>
        </p:nvSpPr>
        <p:spPr/>
        <p:txBody>
          <a:bodyPr/>
          <a:lstStyle/>
          <a:p>
            <a:fld id="{5C2A350D-882E-42CD-85A9-AD24AEACB7C8}" type="datetime1">
              <a:rPr lang="en-US" smtClean="0"/>
              <a:t>10/7/2025</a:t>
            </a:fld>
            <a:endParaRPr lang="en-US"/>
          </a:p>
        </p:txBody>
      </p:sp>
      <p:sp>
        <p:nvSpPr>
          <p:cNvPr id="5" name="Footer Placeholder 4">
            <a:extLst>
              <a:ext uri="{FF2B5EF4-FFF2-40B4-BE49-F238E27FC236}">
                <a16:creationId xmlns:a16="http://schemas.microsoft.com/office/drawing/2014/main" id="{DCA8A02F-2395-D1AF-53DE-C34BA06573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272AB5-5193-C25A-5BCD-085AD0153847}"/>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2345713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2597C-8568-FC84-4683-98B63C78BA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AA9F7D3-D0CA-C6D3-0480-B2ABD91770E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9CA969B-3E38-15FA-ACB6-053A7F988547}"/>
              </a:ext>
            </a:extLst>
          </p:cNvPr>
          <p:cNvSpPr>
            <a:spLocks noGrp="1"/>
          </p:cNvSpPr>
          <p:nvPr>
            <p:ph type="dt" sz="half" idx="10"/>
          </p:nvPr>
        </p:nvSpPr>
        <p:spPr/>
        <p:txBody>
          <a:bodyPr/>
          <a:lstStyle/>
          <a:p>
            <a:fld id="{1B78BFAE-1A2F-47D9-9C17-87FD50B5056F}" type="datetime1">
              <a:rPr lang="en-US" smtClean="0"/>
              <a:t>10/7/2025</a:t>
            </a:fld>
            <a:endParaRPr lang="en-US"/>
          </a:p>
        </p:txBody>
      </p:sp>
      <p:sp>
        <p:nvSpPr>
          <p:cNvPr id="5" name="Footer Placeholder 4">
            <a:extLst>
              <a:ext uri="{FF2B5EF4-FFF2-40B4-BE49-F238E27FC236}">
                <a16:creationId xmlns:a16="http://schemas.microsoft.com/office/drawing/2014/main" id="{3176E31D-376E-CB8C-459D-ED534852D0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25F67-5E4D-4C68-533C-DEA7E4887E0C}"/>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200381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8651A-80D0-354C-5361-19FC507425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B517A1-5B9B-2B17-6039-1E3B4B8EB2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7FE9E3-284D-1E27-616C-119B22FF4D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82014-8D75-A12D-AC12-3D61D8E8389D}"/>
              </a:ext>
            </a:extLst>
          </p:cNvPr>
          <p:cNvSpPr>
            <a:spLocks noGrp="1"/>
          </p:cNvSpPr>
          <p:nvPr>
            <p:ph type="dt" sz="half" idx="10"/>
          </p:nvPr>
        </p:nvSpPr>
        <p:spPr/>
        <p:txBody>
          <a:bodyPr/>
          <a:lstStyle/>
          <a:p>
            <a:fld id="{9E9E0D48-E706-419A-A519-7924B16C9238}" type="datetime1">
              <a:rPr lang="en-US" smtClean="0"/>
              <a:t>10/7/2025</a:t>
            </a:fld>
            <a:endParaRPr lang="en-US"/>
          </a:p>
        </p:txBody>
      </p:sp>
      <p:sp>
        <p:nvSpPr>
          <p:cNvPr id="6" name="Footer Placeholder 5">
            <a:extLst>
              <a:ext uri="{FF2B5EF4-FFF2-40B4-BE49-F238E27FC236}">
                <a16:creationId xmlns:a16="http://schemas.microsoft.com/office/drawing/2014/main" id="{D1CE4E3A-BCF3-ECB2-379D-570719E8AD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1343FC-AD45-DE8C-0343-4F23D7A3C430}"/>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2292476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7B9F6-FBA1-DBEF-3728-095B53F47BB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A1A37E-D98A-EA7C-44B1-91AD0CB850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D6E8FA-E13E-C47C-0EEA-1785CAEB5C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643617-048E-B50F-79A6-9023997629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76F200-AF6A-A773-53D3-B8F56D278BF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BFBB50-7152-0EB5-1614-86D61F9B0473}"/>
              </a:ext>
            </a:extLst>
          </p:cNvPr>
          <p:cNvSpPr>
            <a:spLocks noGrp="1"/>
          </p:cNvSpPr>
          <p:nvPr>
            <p:ph type="dt" sz="half" idx="10"/>
          </p:nvPr>
        </p:nvSpPr>
        <p:spPr/>
        <p:txBody>
          <a:bodyPr/>
          <a:lstStyle/>
          <a:p>
            <a:fld id="{DC099D67-BB9C-4333-8B6A-BDE876090073}" type="datetime1">
              <a:rPr lang="en-US" smtClean="0"/>
              <a:t>10/7/2025</a:t>
            </a:fld>
            <a:endParaRPr lang="en-US"/>
          </a:p>
        </p:txBody>
      </p:sp>
      <p:sp>
        <p:nvSpPr>
          <p:cNvPr id="8" name="Footer Placeholder 7">
            <a:extLst>
              <a:ext uri="{FF2B5EF4-FFF2-40B4-BE49-F238E27FC236}">
                <a16:creationId xmlns:a16="http://schemas.microsoft.com/office/drawing/2014/main" id="{6E85EA43-EC78-F07C-BC70-B32527238F7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F6885F-BD48-9AB4-256E-EA8E3A59888B}"/>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1096500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05C0F-727D-81A1-8AFB-B0C38B4476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26C14B-8CD7-A0D4-52F2-82CEB289F2BD}"/>
              </a:ext>
            </a:extLst>
          </p:cNvPr>
          <p:cNvSpPr>
            <a:spLocks noGrp="1"/>
          </p:cNvSpPr>
          <p:nvPr>
            <p:ph type="dt" sz="half" idx="10"/>
          </p:nvPr>
        </p:nvSpPr>
        <p:spPr/>
        <p:txBody>
          <a:bodyPr/>
          <a:lstStyle/>
          <a:p>
            <a:fld id="{07F2FE8D-8061-4EE5-A268-02A5F62427C6}" type="datetime1">
              <a:rPr lang="en-US" smtClean="0"/>
              <a:t>10/7/2025</a:t>
            </a:fld>
            <a:endParaRPr lang="en-US"/>
          </a:p>
        </p:txBody>
      </p:sp>
      <p:sp>
        <p:nvSpPr>
          <p:cNvPr id="4" name="Footer Placeholder 3">
            <a:extLst>
              <a:ext uri="{FF2B5EF4-FFF2-40B4-BE49-F238E27FC236}">
                <a16:creationId xmlns:a16="http://schemas.microsoft.com/office/drawing/2014/main" id="{0285AFA7-1B97-E96C-2C20-500BCA7961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4FF574D-F568-102B-80C1-09505E6FAE62}"/>
              </a:ext>
            </a:extLst>
          </p:cNvPr>
          <p:cNvSpPr>
            <a:spLocks noGrp="1"/>
          </p:cNvSpPr>
          <p:nvPr>
            <p:ph type="sldNum" sz="quarter" idx="12"/>
          </p:nvPr>
        </p:nvSpPr>
        <p:spPr/>
        <p:txBody>
          <a:bodyPr/>
          <a:lstStyle/>
          <a:p>
            <a:fld id="{77C61476-8A35-4B46-AE1F-AEB8558ADE59}" type="slidenum">
              <a:rPr lang="en-US" smtClean="0"/>
              <a:t>‹#›</a:t>
            </a:fld>
            <a:endParaRPr lang="en-US"/>
          </a:p>
        </p:txBody>
      </p:sp>
      <p:sp>
        <p:nvSpPr>
          <p:cNvPr id="6" name="Slide Number Placeholder 5">
            <a:extLst>
              <a:ext uri="{FF2B5EF4-FFF2-40B4-BE49-F238E27FC236}">
                <a16:creationId xmlns:a16="http://schemas.microsoft.com/office/drawing/2014/main" id="{041B7DD8-4078-83DE-8166-643540C22036}"/>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7C61476-8A35-4B46-AE1F-AEB8558ADE59}" type="slidenum">
              <a:rPr lang="en-US" smtClean="0"/>
              <a:pPr/>
              <a:t>‹#›</a:t>
            </a:fld>
            <a:endParaRPr lang="en-US"/>
          </a:p>
        </p:txBody>
      </p:sp>
    </p:spTree>
    <p:extLst>
      <p:ext uri="{BB962C8B-B14F-4D97-AF65-F5344CB8AC3E}">
        <p14:creationId xmlns:p14="http://schemas.microsoft.com/office/powerpoint/2010/main" val="3242878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D462CC2-85FD-C2D2-A95A-863BA34125CF}"/>
              </a:ext>
            </a:extLst>
          </p:cNvPr>
          <p:cNvSpPr>
            <a:spLocks noGrp="1"/>
          </p:cNvSpPr>
          <p:nvPr>
            <p:ph type="dt" sz="half" idx="10"/>
          </p:nvPr>
        </p:nvSpPr>
        <p:spPr/>
        <p:txBody>
          <a:bodyPr/>
          <a:lstStyle/>
          <a:p>
            <a:fld id="{F6982632-FF31-401F-94FA-5D79BCDF4A57}" type="datetime1">
              <a:rPr lang="en-US" smtClean="0"/>
              <a:t>10/7/2025</a:t>
            </a:fld>
            <a:endParaRPr lang="en-US"/>
          </a:p>
        </p:txBody>
      </p:sp>
      <p:sp>
        <p:nvSpPr>
          <p:cNvPr id="3" name="Footer Placeholder 2">
            <a:extLst>
              <a:ext uri="{FF2B5EF4-FFF2-40B4-BE49-F238E27FC236}">
                <a16:creationId xmlns:a16="http://schemas.microsoft.com/office/drawing/2014/main" id="{A322D0CC-BA75-B511-A3ED-73FBC14F2F1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5C718D-CFAC-2938-5A7E-4022F412E199}"/>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407181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3C644-8B6A-6D11-6356-4409A54209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97C4D7-48AC-9CE2-AF88-31745BF34F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3AE2F4-E74B-84A5-9DBC-11AA7E73C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903E91-09BB-DAA2-CF82-20C4005F9BF2}"/>
              </a:ext>
            </a:extLst>
          </p:cNvPr>
          <p:cNvSpPr>
            <a:spLocks noGrp="1"/>
          </p:cNvSpPr>
          <p:nvPr>
            <p:ph type="dt" sz="half" idx="10"/>
          </p:nvPr>
        </p:nvSpPr>
        <p:spPr/>
        <p:txBody>
          <a:bodyPr/>
          <a:lstStyle/>
          <a:p>
            <a:fld id="{4FA441B7-E7A2-4892-A292-DE1A9C44F178}" type="datetime1">
              <a:rPr lang="en-US" smtClean="0"/>
              <a:t>10/7/2025</a:t>
            </a:fld>
            <a:endParaRPr lang="en-US"/>
          </a:p>
        </p:txBody>
      </p:sp>
      <p:sp>
        <p:nvSpPr>
          <p:cNvPr id="6" name="Footer Placeholder 5">
            <a:extLst>
              <a:ext uri="{FF2B5EF4-FFF2-40B4-BE49-F238E27FC236}">
                <a16:creationId xmlns:a16="http://schemas.microsoft.com/office/drawing/2014/main" id="{F66BB749-E236-4C76-1590-9918317C9D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6A1ACA-3040-71D7-F69E-453FD5B11176}"/>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259836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F9492-15B5-9EAA-B8BC-91F88E8213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23D829-C291-3088-DA60-EA5DCEF689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52CE6F-C40A-6F3C-80C3-1FB56F3DCC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989A48-1FB6-A0BE-E496-4A7C27978D62}"/>
              </a:ext>
            </a:extLst>
          </p:cNvPr>
          <p:cNvSpPr>
            <a:spLocks noGrp="1"/>
          </p:cNvSpPr>
          <p:nvPr>
            <p:ph type="dt" sz="half" idx="10"/>
          </p:nvPr>
        </p:nvSpPr>
        <p:spPr/>
        <p:txBody>
          <a:bodyPr/>
          <a:lstStyle/>
          <a:p>
            <a:fld id="{83A90DBA-C13B-4AEC-9BB6-9CD4D1665ED9}" type="datetime1">
              <a:rPr lang="en-US" smtClean="0"/>
              <a:t>10/7/2025</a:t>
            </a:fld>
            <a:endParaRPr lang="en-US"/>
          </a:p>
        </p:txBody>
      </p:sp>
      <p:sp>
        <p:nvSpPr>
          <p:cNvPr id="6" name="Footer Placeholder 5">
            <a:extLst>
              <a:ext uri="{FF2B5EF4-FFF2-40B4-BE49-F238E27FC236}">
                <a16:creationId xmlns:a16="http://schemas.microsoft.com/office/drawing/2014/main" id="{CE5148DC-923E-290C-433D-292F8AA4F8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AE92D2-2848-D269-37A5-04881FFC4CAA}"/>
              </a:ext>
            </a:extLst>
          </p:cNvPr>
          <p:cNvSpPr>
            <a:spLocks noGrp="1"/>
          </p:cNvSpPr>
          <p:nvPr>
            <p:ph type="sldNum" sz="quarter" idx="12"/>
          </p:nvPr>
        </p:nvSpPr>
        <p:spPr/>
        <p:txBody>
          <a:bodyPr/>
          <a:lstStyle/>
          <a:p>
            <a:fld id="{77C61476-8A35-4B46-AE1F-AEB8558ADE59}" type="slidenum">
              <a:rPr lang="en-US" smtClean="0"/>
              <a:t>‹#›</a:t>
            </a:fld>
            <a:endParaRPr lang="en-US"/>
          </a:p>
        </p:txBody>
      </p:sp>
    </p:spTree>
    <p:extLst>
      <p:ext uri="{BB962C8B-B14F-4D97-AF65-F5344CB8AC3E}">
        <p14:creationId xmlns:p14="http://schemas.microsoft.com/office/powerpoint/2010/main" val="137447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1BE13FE-9677-53AB-3CAA-CD48B9FC1B43}"/>
              </a:ext>
            </a:extLst>
          </p:cNvPr>
          <p:cNvGraphicFramePr>
            <a:graphicFrameLocks noChangeAspect="1"/>
          </p:cNvGraphicFramePr>
          <p:nvPr userDrawn="1">
            <p:custDataLst>
              <p:tags r:id="rId14"/>
            </p:custDataLst>
            <p:extLst>
              <p:ext uri="{D42A27DB-BD31-4B8C-83A1-F6EECF244321}">
                <p14:modId xmlns:p14="http://schemas.microsoft.com/office/powerpoint/2010/main" val="39169902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406" imgH="403" progId="TCLayout.ActiveDocument.1">
                  <p:embed/>
                </p:oleObj>
              </mc:Choice>
              <mc:Fallback>
                <p:oleObj name="think-cellスライド" r:id="rId15" imgW="406" imgH="403" progId="TCLayout.ActiveDocument.1">
                  <p:embed/>
                  <p:pic>
                    <p:nvPicPr>
                      <p:cNvPr id="8" name="think-cell data - do not delete" hidden="1">
                        <a:extLst>
                          <a:ext uri="{FF2B5EF4-FFF2-40B4-BE49-F238E27FC236}">
                            <a16:creationId xmlns:a16="http://schemas.microsoft.com/office/drawing/2014/main" id="{61BE13FE-9677-53AB-3CAA-CD48B9FC1B43}"/>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77A71918-325D-B5C5-FA85-0B291ADA5C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408347-A029-9842-5974-18ADCB37C5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6B3801-A60C-9793-9C96-B6D89A42FA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ABF66C0-D93D-4971-86EB-C898814296BC}" type="datetime1">
              <a:rPr lang="en-US" smtClean="0"/>
              <a:t>10/7/2025</a:t>
            </a:fld>
            <a:endParaRPr lang="en-US"/>
          </a:p>
        </p:txBody>
      </p:sp>
      <p:sp>
        <p:nvSpPr>
          <p:cNvPr id="5" name="Footer Placeholder 4">
            <a:extLst>
              <a:ext uri="{FF2B5EF4-FFF2-40B4-BE49-F238E27FC236}">
                <a16:creationId xmlns:a16="http://schemas.microsoft.com/office/drawing/2014/main" id="{38972559-03DD-E02B-AE63-09CF4A4DBE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0644CE5-6F7E-2C58-89C7-E6B94BA859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C61476-8A35-4B46-AE1F-AEB8558ADE59}" type="slidenum">
              <a:rPr lang="en-US" smtClean="0"/>
              <a:t>‹#›</a:t>
            </a:fld>
            <a:endParaRPr lang="en-US"/>
          </a:p>
        </p:txBody>
      </p:sp>
    </p:spTree>
    <p:extLst>
      <p:ext uri="{BB962C8B-B14F-4D97-AF65-F5344CB8AC3E}">
        <p14:creationId xmlns:p14="http://schemas.microsoft.com/office/powerpoint/2010/main" val="711268824"/>
      </p:ext>
    </p:extLst>
  </p:cSld>
  <p:clrMap bg1="lt1" tx1="dk1" bg2="lt2" tx2="dk2" accent1="accent1" accent2="accent2" accent3="accent3" accent4="accent4" accent5="accent5" accent6="accent6" hlink="hlink" folHlink="folHlink"/>
  <p:sldLayoutIdLst>
    <p:sldLayoutId id="2147485751" r:id="rId1"/>
    <p:sldLayoutId id="2147485752" r:id="rId2"/>
    <p:sldLayoutId id="2147485753" r:id="rId3"/>
    <p:sldLayoutId id="2147485754" r:id="rId4"/>
    <p:sldLayoutId id="2147485755" r:id="rId5"/>
    <p:sldLayoutId id="2147485756" r:id="rId6"/>
    <p:sldLayoutId id="2147485757" r:id="rId7"/>
    <p:sldLayoutId id="2147485758" r:id="rId8"/>
    <p:sldLayoutId id="2147485759" r:id="rId9"/>
    <p:sldLayoutId id="2147485760" r:id="rId10"/>
    <p:sldLayoutId id="2147485761" r:id="rId11"/>
    <p:sldLayoutId id="214748583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oleObject" Target="../embeddings/oleObject4.bin"/><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5.emf"/><Relationship Id="rId5" Type="http://schemas.openxmlformats.org/officeDocument/2006/relationships/oleObject" Target="../embeddings/oleObject3.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D28BD74B-34FA-3007-DDF6-E136A6EC5867}"/>
              </a:ext>
            </a:extLst>
          </p:cNvPr>
          <p:cNvGraphicFramePr>
            <a:graphicFrameLocks noChangeAspect="1"/>
          </p:cNvGraphicFramePr>
          <p:nvPr>
            <p:custDataLst>
              <p:tags r:id="rId1"/>
            </p:custDataLst>
            <p:extLst>
              <p:ext uri="{D42A27DB-BD31-4B8C-83A1-F6EECF244321}">
                <p14:modId xmlns:p14="http://schemas.microsoft.com/office/powerpoint/2010/main" val="42327869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404" imgH="405" progId="TCLayout.ActiveDocument.1">
                  <p:embed/>
                </p:oleObj>
              </mc:Choice>
              <mc:Fallback>
                <p:oleObj name="think-cellスライド" r:id="rId5" imgW="404" imgH="405" progId="TCLayout.ActiveDocument.1">
                  <p:embed/>
                  <p:pic>
                    <p:nvPicPr>
                      <p:cNvPr id="9" name="think-cell data - do not delete" hidden="1">
                        <a:extLst>
                          <a:ext uri="{FF2B5EF4-FFF2-40B4-BE49-F238E27FC236}">
                            <a16:creationId xmlns:a16="http://schemas.microsoft.com/office/drawing/2014/main" id="{D28BD74B-34FA-3007-DDF6-E136A6EC586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6" name="think-cell data - do not delete" hidden="1">
            <a:extLst>
              <a:ext uri="{FF2B5EF4-FFF2-40B4-BE49-F238E27FC236}">
                <a16:creationId xmlns:a16="http://schemas.microsoft.com/office/drawing/2014/main" id="{8A3245DA-1C73-FEB5-1554-6BF050438F41}"/>
              </a:ext>
            </a:extLst>
          </p:cNvPr>
          <p:cNvGraphicFramePr>
            <a:graphicFrameLocks noChangeAspect="1"/>
          </p:cNvGraphicFramePr>
          <p:nvPr>
            <p:custDataLst>
              <p:tags r:id="rId2"/>
            </p:custDataLst>
            <p:extLst>
              <p:ext uri="{D42A27DB-BD31-4B8C-83A1-F6EECF244321}">
                <p14:modId xmlns:p14="http://schemas.microsoft.com/office/powerpoint/2010/main" val="10384607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404" imgH="405" progId="TCLayout.ActiveDocument.1">
                  <p:embed/>
                </p:oleObj>
              </mc:Choice>
              <mc:Fallback>
                <p:oleObj name="think-cellスライド" r:id="rId7" imgW="404" imgH="405" progId="TCLayout.ActiveDocument.1">
                  <p:embed/>
                  <p:pic>
                    <p:nvPicPr>
                      <p:cNvPr id="6" name="think-cell data - do not delete" hidden="1">
                        <a:extLst>
                          <a:ext uri="{FF2B5EF4-FFF2-40B4-BE49-F238E27FC236}">
                            <a16:creationId xmlns:a16="http://schemas.microsoft.com/office/drawing/2014/main" id="{8A3245DA-1C73-FEB5-1554-6BF050438F4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タイトル 2">
            <a:extLst>
              <a:ext uri="{FF2B5EF4-FFF2-40B4-BE49-F238E27FC236}">
                <a16:creationId xmlns:a16="http://schemas.microsoft.com/office/drawing/2014/main" id="{06F90E71-A26C-BDBD-7A57-3357162A4FE0}"/>
              </a:ext>
            </a:extLst>
          </p:cNvPr>
          <p:cNvSpPr>
            <a:spLocks noGrp="1"/>
          </p:cNvSpPr>
          <p:nvPr>
            <p:ph type="ctrTitle"/>
          </p:nvPr>
        </p:nvSpPr>
        <p:spPr/>
        <p:txBody>
          <a:bodyPr vert="horz"/>
          <a:lstStyle/>
          <a:p>
            <a:r>
              <a:rPr lang="en-US" altLang="ja-JP">
                <a:latin typeface="Trebuchet MS" panose="020B0603020202020204" pitchFamily="34" charset="0"/>
                <a:ea typeface="Meiryo UI" panose="020B0604030504040204" pitchFamily="50" charset="-128"/>
              </a:rPr>
              <a:t>NEDO</a:t>
            </a:r>
            <a:r>
              <a:rPr lang="ja-JP" altLang="en-US">
                <a:latin typeface="Trebuchet MS" panose="020B0603020202020204" pitchFamily="34" charset="0"/>
                <a:ea typeface="Meiryo UI" panose="020B0604030504040204" pitchFamily="50" charset="-128"/>
              </a:rPr>
              <a:t>懸賞金活用型</a:t>
            </a:r>
            <a:br>
              <a:rPr lang="en-US" altLang="ja-JP">
                <a:latin typeface="Trebuchet MS" panose="020B0603020202020204" pitchFamily="34" charset="0"/>
                <a:ea typeface="Meiryo UI" panose="020B0604030504040204" pitchFamily="50" charset="-128"/>
              </a:rPr>
            </a:br>
            <a:r>
              <a:rPr lang="ja-JP" altLang="en-US">
                <a:latin typeface="Trebuchet MS" panose="020B0603020202020204" pitchFamily="34" charset="0"/>
                <a:ea typeface="Meiryo UI" panose="020B0604030504040204" pitchFamily="50" charset="-128"/>
              </a:rPr>
              <a:t>プログラム</a:t>
            </a:r>
            <a:r>
              <a:rPr lang="en-US" altLang="ja-JP">
                <a:latin typeface="Trebuchet MS" panose="020B0603020202020204" pitchFamily="34" charset="0"/>
                <a:ea typeface="Meiryo UI" panose="020B0604030504040204" pitchFamily="50" charset="-128"/>
              </a:rPr>
              <a:t>/GENIAC-PRIZE</a:t>
            </a:r>
            <a:endParaRPr lang="en-US">
              <a:latin typeface="Trebuchet MS" panose="020B0603020202020204" pitchFamily="34" charset="0"/>
              <a:ea typeface="Meiryo UI" panose="020B0604030504040204" pitchFamily="50" charset="-128"/>
            </a:endParaRPr>
          </a:p>
        </p:txBody>
      </p:sp>
      <p:sp>
        <p:nvSpPr>
          <p:cNvPr id="4" name="字幕 3">
            <a:extLst>
              <a:ext uri="{FF2B5EF4-FFF2-40B4-BE49-F238E27FC236}">
                <a16:creationId xmlns:a16="http://schemas.microsoft.com/office/drawing/2014/main" id="{6CCEED2D-2BB7-F179-92EA-2E6767E5C59E}"/>
              </a:ext>
            </a:extLst>
          </p:cNvPr>
          <p:cNvSpPr>
            <a:spLocks noGrp="1"/>
          </p:cNvSpPr>
          <p:nvPr>
            <p:ph type="subTitle" idx="1"/>
          </p:nvPr>
        </p:nvSpPr>
        <p:spPr/>
        <p:txBody>
          <a:bodyPr>
            <a:normAutofit/>
          </a:bodyPr>
          <a:lstStyle/>
          <a:p>
            <a:r>
              <a:rPr lang="ja-JP" altLang="en-US" sz="3200" dirty="0">
                <a:latin typeface="Trebuchet MS" panose="020B0603020202020204" pitchFamily="34" charset="0"/>
                <a:ea typeface="Meiryo UI" panose="020B0604030504040204" pitchFamily="50" charset="-128"/>
              </a:rPr>
              <a:t>生成</a:t>
            </a:r>
            <a:r>
              <a:rPr lang="en-US" altLang="ja-JP" sz="3200" dirty="0">
                <a:latin typeface="Trebuchet MS" panose="020B0603020202020204" pitchFamily="34" charset="0"/>
                <a:ea typeface="Meiryo UI" panose="020B0604030504040204" pitchFamily="50" charset="-128"/>
              </a:rPr>
              <a:t>AI</a:t>
            </a:r>
            <a:r>
              <a:rPr lang="ja-JP" altLang="en-US" sz="3200" dirty="0">
                <a:latin typeface="Trebuchet MS" panose="020B0603020202020204" pitchFamily="34" charset="0"/>
                <a:ea typeface="Meiryo UI" panose="020B0604030504040204" pitchFamily="50" charset="-128"/>
              </a:rPr>
              <a:t>の安全性確保に向けたリスク探索</a:t>
            </a:r>
            <a:br>
              <a:rPr lang="en-US" altLang="ja-JP" sz="3200" dirty="0">
                <a:latin typeface="Trebuchet MS" panose="020B0603020202020204" pitchFamily="34" charset="0"/>
                <a:ea typeface="Meiryo UI" panose="020B0604030504040204" pitchFamily="50" charset="-128"/>
              </a:rPr>
            </a:br>
            <a:r>
              <a:rPr lang="ja-JP" altLang="en-US" sz="3200" dirty="0">
                <a:latin typeface="Trebuchet MS" panose="020B0603020202020204" pitchFamily="34" charset="0"/>
                <a:ea typeface="Meiryo UI" panose="020B0604030504040204" pitchFamily="50" charset="-128"/>
              </a:rPr>
              <a:t>及びリスク低減技術の開発</a:t>
            </a:r>
            <a:endParaRPr lang="en-US" sz="3200" dirty="0">
              <a:latin typeface="Trebuchet MS" panose="020B0603020202020204" pitchFamily="34" charset="0"/>
              <a:ea typeface="Meiryo UI" panose="020B0604030504040204" pitchFamily="50" charset="-128"/>
            </a:endParaRPr>
          </a:p>
        </p:txBody>
      </p:sp>
      <p:sp>
        <p:nvSpPr>
          <p:cNvPr id="5" name="テキスト プレースホルダー 4">
            <a:extLst>
              <a:ext uri="{FF2B5EF4-FFF2-40B4-BE49-F238E27FC236}">
                <a16:creationId xmlns:a16="http://schemas.microsoft.com/office/drawing/2014/main" id="{AC80F0D9-DA09-E661-360A-19E05FA62F59}"/>
              </a:ext>
            </a:extLst>
          </p:cNvPr>
          <p:cNvSpPr>
            <a:spLocks noGrp="1"/>
          </p:cNvSpPr>
          <p:nvPr>
            <p:ph type="body" sz="quarter" idx="4294967295"/>
          </p:nvPr>
        </p:nvSpPr>
        <p:spPr>
          <a:xfrm>
            <a:off x="1524000" y="5952482"/>
            <a:ext cx="6869113" cy="328613"/>
          </a:xfrm>
        </p:spPr>
        <p:txBody>
          <a:bodyPr anchor="ctr">
            <a:normAutofit fontScale="62500" lnSpcReduction="20000"/>
          </a:bodyPr>
          <a:lstStyle/>
          <a:p>
            <a:pPr marL="0" indent="0">
              <a:lnSpc>
                <a:spcPct val="100000"/>
              </a:lnSpc>
              <a:spcBef>
                <a:spcPts val="0"/>
              </a:spcBef>
              <a:buFont typeface="Trebuchet MS" panose="020B0603020202020204" pitchFamily="34" charset="0"/>
              <a:buChar char="​"/>
            </a:pPr>
            <a:r>
              <a:rPr lang="ja-JP" altLang="en-US">
                <a:latin typeface="Trebuchet MS" panose="020B0603020202020204" pitchFamily="34" charset="0"/>
                <a:ea typeface="Meiryo UI" panose="020B0604030504040204" pitchFamily="50" charset="-128"/>
              </a:rPr>
              <a:t>提出日</a:t>
            </a:r>
            <a:r>
              <a:rPr lang="en-US" altLang="ja-JP">
                <a:latin typeface="Trebuchet MS" panose="020B0603020202020204" pitchFamily="34" charset="0"/>
                <a:ea typeface="Meiryo UI" panose="020B0604030504040204" pitchFamily="50" charset="-128"/>
              </a:rPr>
              <a:t>XX/XX_</a:t>
            </a:r>
            <a:r>
              <a:rPr lang="ja-JP" altLang="en-US">
                <a:latin typeface="Trebuchet MS" panose="020B0603020202020204" pitchFamily="34" charset="0"/>
                <a:ea typeface="Meiryo UI" panose="020B0604030504040204" pitchFamily="50" charset="-128"/>
              </a:rPr>
              <a:t>会社名</a:t>
            </a:r>
            <a:r>
              <a:rPr lang="en-US" altLang="ja-JP">
                <a:latin typeface="Trebuchet MS" panose="020B0603020202020204" pitchFamily="34" charset="0"/>
                <a:ea typeface="Meiryo UI" panose="020B0604030504040204" pitchFamily="50" charset="-128"/>
              </a:rPr>
              <a:t>XXX</a:t>
            </a:r>
            <a:endParaRPr lang="en-US">
              <a:latin typeface="Trebuchet MS" panose="020B0603020202020204" pitchFamily="34" charset="0"/>
              <a:ea typeface="Meiryo UI" panose="020B0604030504040204" pitchFamily="50" charset="-128"/>
            </a:endParaRPr>
          </a:p>
        </p:txBody>
      </p:sp>
      <p:sp>
        <p:nvSpPr>
          <p:cNvPr id="2" name="正方形/長方形 3">
            <a:extLst>
              <a:ext uri="{FF2B5EF4-FFF2-40B4-BE49-F238E27FC236}">
                <a16:creationId xmlns:a16="http://schemas.microsoft.com/office/drawing/2014/main" id="{2C7050B8-BD6A-F1E9-7B49-6215E7B73009}"/>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Rectangle 7">
            <a:extLst>
              <a:ext uri="{FF2B5EF4-FFF2-40B4-BE49-F238E27FC236}">
                <a16:creationId xmlns:a16="http://schemas.microsoft.com/office/drawing/2014/main" id="{A6FC9592-288E-4747-227C-787627107A4C}"/>
              </a:ext>
            </a:extLst>
          </p:cNvPr>
          <p:cNvSpPr/>
          <p:nvPr/>
        </p:nvSpPr>
        <p:spPr>
          <a:xfrm>
            <a:off x="993921" y="125746"/>
            <a:ext cx="5602188" cy="1152448"/>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提案書は表紙を含め</a:t>
            </a:r>
            <a:r>
              <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20</a:t>
            </a: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枚以内に収めてください</a:t>
            </a:r>
            <a:endPar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参考資料や会社概要等、ひな型以外の資料は含めないでください</a:t>
            </a:r>
            <a:endPar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フォントサイズは</a:t>
            </a:r>
            <a:r>
              <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12</a:t>
            </a: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以上にて作成ください</a:t>
            </a:r>
            <a:endPar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各提案書枠内に記載の青字は消去頂き提案内容を記載ください</a:t>
            </a:r>
            <a:endPar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提案書は</a:t>
            </a:r>
            <a:r>
              <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pptx</a:t>
            </a:r>
            <a:r>
              <a:rPr kumimoji="1" lang="ja-JP" altLang="en-US"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rPr>
              <a:t>ファイルのままで提出ください</a:t>
            </a:r>
            <a:endParaRPr kumimoji="1" lang="en-US" altLang="ja-JP" sz="1400" b="0" i="0" u="none" strike="noStrike" kern="1200" cap="none" spc="0" normalizeH="0" baseline="0" noProof="0" dirty="0">
              <a:ln>
                <a:noFill/>
              </a:ln>
              <a:solidFill>
                <a:srgbClr val="E71C57"/>
              </a:solidFill>
              <a:effectLst/>
              <a:uLnTx/>
              <a:uFillTx/>
              <a:latin typeface="Trebuchet MS" panose="020B0603020202020204" pitchFamily="34" charset="0"/>
              <a:ea typeface="Meiryo UI" panose="020B0604030504040204" pitchFamily="50" charset="-128"/>
              <a:cs typeface="+mn-cs"/>
            </a:endParaRPr>
          </a:p>
        </p:txBody>
      </p:sp>
    </p:spTree>
    <p:extLst>
      <p:ext uri="{BB962C8B-B14F-4D97-AF65-F5344CB8AC3E}">
        <p14:creationId xmlns:p14="http://schemas.microsoft.com/office/powerpoint/2010/main" val="352291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A4916-23D5-DCFF-F2CB-A372EABAA57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6FD60DE-9DBA-F6DC-0BB4-772D511213B0}"/>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提案内容の新規性</a:t>
            </a:r>
            <a:endParaRPr kumimoji="1" lang="en-US">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5F55E863-4CBF-2251-3FB4-3A4BA37FE663}"/>
              </a:ext>
            </a:extLst>
          </p:cNvPr>
          <p:cNvGrpSpPr/>
          <p:nvPr/>
        </p:nvGrpSpPr>
        <p:grpSpPr>
          <a:xfrm>
            <a:off x="838200" y="1538082"/>
            <a:ext cx="10626041" cy="336349"/>
            <a:chOff x="653442" y="1983554"/>
            <a:chExt cx="3469984" cy="336349"/>
          </a:xfrm>
        </p:grpSpPr>
        <p:sp>
          <p:nvSpPr>
            <p:cNvPr id="6" name="ee4pHeader2">
              <a:extLst>
                <a:ext uri="{FF2B5EF4-FFF2-40B4-BE49-F238E27FC236}">
                  <a16:creationId xmlns:a16="http://schemas.microsoft.com/office/drawing/2014/main" id="{15BA78F5-47F6-280D-AD29-54536E6DCA05}"/>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提案内容の新規性</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7" name="Straight Connector 34">
              <a:extLst>
                <a:ext uri="{FF2B5EF4-FFF2-40B4-BE49-F238E27FC236}">
                  <a16:creationId xmlns:a16="http://schemas.microsoft.com/office/drawing/2014/main" id="{21441CC2-BF15-3F9B-BFD3-24604894570C}"/>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293CFC9B-6FE5-56D9-7582-C37249EF13E8}"/>
              </a:ext>
            </a:extLst>
          </p:cNvPr>
          <p:cNvSpPr/>
          <p:nvPr/>
        </p:nvSpPr>
        <p:spPr>
          <a:xfrm>
            <a:off x="872308" y="2058175"/>
            <a:ext cx="10591933"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対策技術の新規性及び技術以外（提案リスク・評価手法等）の新規性について根拠とともに記載ください</a:t>
            </a:r>
            <a:endPar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tab pos="266700" algn="l"/>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	</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リスク・技術・評価手法など、どの項目のどの部分に新規性があるのかを記載ください</a:t>
            </a:r>
            <a:endPar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tab pos="266700" algn="l"/>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	</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既にローンチされている自社</a:t>
            </a: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競合製品がある場合、公知の情報がある場合はそれと比してどこに新規性があるかを記載ください</a:t>
            </a:r>
            <a:endPar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tab pos="266700" algn="l"/>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dirty="0">
                <a:solidFill>
                  <a:srgbClr val="295E7E"/>
                </a:solidFill>
                <a:latin typeface="Trebuchet MS" panose="020B0603020202020204" pitchFamily="34" charset="0"/>
                <a:ea typeface="Meiryo UI" panose="020B0604030504040204" pitchFamily="50" charset="-128"/>
              </a:rPr>
              <a:t> ただし、公開済みの製品・論文・特許と重複する要素がある場合でも、自らの研究成果や取得済み特許に基づく場合は、その出典を明示することで新規性の根拠として認められる場合がありますので、記載ください</a:t>
            </a:r>
            <a:endPar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tab pos="266700" algn="l"/>
              </a:tabLst>
              <a:defRPr/>
            </a:pPr>
            <a:endParaRPr kumimoji="1" lang="en-US" sz="1600" b="0" i="0" u="none" strike="noStrike" kern="1200" cap="none" spc="0" normalizeH="0" baseline="0" noProof="0" dirty="0">
              <a:ln>
                <a:noFill/>
              </a:ln>
              <a:solidFill>
                <a:prstClr val="black"/>
              </a:solidFill>
              <a:effectLst/>
              <a:uLnTx/>
              <a:uFillTx/>
              <a:latin typeface="Trebuchet MS" panose="020B0603020202020204" pitchFamily="34" charset="0"/>
              <a:ea typeface="Meiryo UI" panose="020B0604030504040204" pitchFamily="50" charset="-128"/>
              <a:cs typeface="+mn-cs"/>
            </a:endParaRPr>
          </a:p>
        </p:txBody>
      </p:sp>
      <p:sp>
        <p:nvSpPr>
          <p:cNvPr id="34" name="正方形/長方形 3">
            <a:extLst>
              <a:ext uri="{FF2B5EF4-FFF2-40B4-BE49-F238E27FC236}">
                <a16:creationId xmlns:a16="http://schemas.microsoft.com/office/drawing/2014/main" id="{57C2D165-2BC1-09BD-9458-6033B9D8A325}"/>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Rectangle 7">
            <a:extLst>
              <a:ext uri="{FF2B5EF4-FFF2-40B4-BE49-F238E27FC236}">
                <a16:creationId xmlns:a16="http://schemas.microsoft.com/office/drawing/2014/main" id="{37AA6C40-24FA-DDA4-103D-DD06BC23A15F}"/>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398015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8AB25-4CC1-8632-8B83-BD9402DA1A7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A46A422-9A01-E641-5109-27D917428796}"/>
              </a:ext>
            </a:extLst>
          </p:cNvPr>
          <p:cNvSpPr>
            <a:spLocks noGrp="1"/>
          </p:cNvSpPr>
          <p:nvPr>
            <p:ph type="title"/>
          </p:nvPr>
        </p:nvSpPr>
        <p:spPr/>
        <p:txBody>
          <a:bodyPr vert="horz"/>
          <a:lstStyle/>
          <a:p>
            <a:r>
              <a:rPr kumimoji="1" lang="ja-JP" altLang="en-US" dirty="0">
                <a:latin typeface="Trebuchet MS" panose="020B0603020202020204" pitchFamily="34" charset="0"/>
                <a:ea typeface="Meiryo UI" panose="020B0604030504040204" pitchFamily="50" charset="-128"/>
              </a:rPr>
              <a:t>提案内容の将来性</a:t>
            </a:r>
            <a:endParaRPr kumimoji="1" lang="en-US" dirty="0">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17DC8BBE-CBD4-A71C-B237-D3A4D88BA7EC}"/>
              </a:ext>
            </a:extLst>
          </p:cNvPr>
          <p:cNvGrpSpPr/>
          <p:nvPr/>
        </p:nvGrpSpPr>
        <p:grpSpPr>
          <a:xfrm>
            <a:off x="838200" y="1538082"/>
            <a:ext cx="10626041" cy="336349"/>
            <a:chOff x="653442" y="1983554"/>
            <a:chExt cx="3469984" cy="336349"/>
          </a:xfrm>
        </p:grpSpPr>
        <p:sp>
          <p:nvSpPr>
            <p:cNvPr id="6" name="ee4pHeader2">
              <a:extLst>
                <a:ext uri="{FF2B5EF4-FFF2-40B4-BE49-F238E27FC236}">
                  <a16:creationId xmlns:a16="http://schemas.microsoft.com/office/drawing/2014/main" id="{63E677B2-D066-7899-83A9-6FCAF9F8F3F7}"/>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提案内容の将来性</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7" name="Straight Connector 34">
              <a:extLst>
                <a:ext uri="{FF2B5EF4-FFF2-40B4-BE49-F238E27FC236}">
                  <a16:creationId xmlns:a16="http://schemas.microsoft.com/office/drawing/2014/main" id="{31322C11-8546-0910-E3F1-E57E5C9822B0}"/>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4" name="正方形/長方形 3">
            <a:extLst>
              <a:ext uri="{FF2B5EF4-FFF2-40B4-BE49-F238E27FC236}">
                <a16:creationId xmlns:a16="http://schemas.microsoft.com/office/drawing/2014/main" id="{695DE0DF-59C8-596E-922E-8EDE46F0A756}"/>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Rectangle 7">
            <a:extLst>
              <a:ext uri="{FF2B5EF4-FFF2-40B4-BE49-F238E27FC236}">
                <a16:creationId xmlns:a16="http://schemas.microsoft.com/office/drawing/2014/main" id="{3332DECF-B025-3ABE-96C1-CCF64738BDCD}"/>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
        <p:nvSpPr>
          <p:cNvPr id="12" name="正方形/長方形 11">
            <a:extLst>
              <a:ext uri="{FF2B5EF4-FFF2-40B4-BE49-F238E27FC236}">
                <a16:creationId xmlns:a16="http://schemas.microsoft.com/office/drawing/2014/main" id="{E1BE1976-16E9-004D-2767-0D46B5EB9F5A}"/>
              </a:ext>
            </a:extLst>
          </p:cNvPr>
          <p:cNvSpPr/>
          <p:nvPr/>
        </p:nvSpPr>
        <p:spPr>
          <a:xfrm>
            <a:off x="842482" y="4397337"/>
            <a:ext cx="10621760" cy="2093851"/>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開発した対策技術について、上にご記載いただいた課題を踏まえ、今後どのように対応を進めていくのかを記載ください</a:t>
            </a: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今後の方針・改善施策などを明記ください</a:t>
            </a:r>
            <a:endParaRPr kumimoji="1" lang="en-US" sz="1600" b="0" i="0" u="none" strike="noStrike" kern="1200" cap="none" spc="0" normalizeH="0" baseline="0" noProof="0" dirty="0">
              <a:ln>
                <a:noFill/>
              </a:ln>
              <a:solidFill>
                <a:prstClr val="black"/>
              </a:solidFill>
              <a:effectLst/>
              <a:uLnTx/>
              <a:uFillTx/>
              <a:latin typeface="Trebuchet MS" panose="020B0603020202020204" pitchFamily="34" charset="0"/>
              <a:ea typeface="Meiryo UI" panose="020B0604030504040204" pitchFamily="50" charset="-128"/>
              <a:cs typeface="+mn-cs"/>
            </a:endParaRPr>
          </a:p>
        </p:txBody>
      </p:sp>
      <p:sp>
        <p:nvSpPr>
          <p:cNvPr id="13" name="正方形/長方形 12">
            <a:extLst>
              <a:ext uri="{FF2B5EF4-FFF2-40B4-BE49-F238E27FC236}">
                <a16:creationId xmlns:a16="http://schemas.microsoft.com/office/drawing/2014/main" id="{20CF45C8-CCE0-B388-4F20-EDA750F4CBD6}"/>
              </a:ext>
            </a:extLst>
          </p:cNvPr>
          <p:cNvSpPr/>
          <p:nvPr/>
        </p:nvSpPr>
        <p:spPr>
          <a:xfrm>
            <a:off x="842482" y="1980963"/>
            <a:ext cx="10621760" cy="2303236"/>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開発した対策技術について把握している課題を記載ください</a:t>
            </a:r>
          </a:p>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完璧な対策というものは存在しない前提に立ち、現時点で残る課題や今後生じえる課題を丁寧に記載ください</a:t>
            </a:r>
            <a:endParaRPr kumimoji="1" lang="en-US" sz="1600" b="0" i="0" u="none" strike="noStrike" kern="1200" cap="none" spc="0" normalizeH="0" baseline="0" noProof="0" dirty="0">
              <a:ln>
                <a:noFill/>
              </a:ln>
              <a:solidFill>
                <a:prstClr val="black"/>
              </a:solidFill>
              <a:effectLst/>
              <a:uLnTx/>
              <a:uFillTx/>
              <a:latin typeface="Trebuchet MS" panose="020B0603020202020204" pitchFamily="34" charset="0"/>
              <a:ea typeface="Meiryo UI" panose="020B0604030504040204" pitchFamily="50" charset="-128"/>
              <a:cs typeface="+mn-cs"/>
            </a:endParaRPr>
          </a:p>
        </p:txBody>
      </p:sp>
    </p:spTree>
    <p:extLst>
      <p:ext uri="{BB962C8B-B14F-4D97-AF65-F5344CB8AC3E}">
        <p14:creationId xmlns:p14="http://schemas.microsoft.com/office/powerpoint/2010/main" val="2489034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E0601-2293-E69B-1273-2C0256806E5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C126931-5CB4-D806-A7F7-5E115E769C26}"/>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成果の公開度</a:t>
            </a:r>
            <a:endParaRPr kumimoji="1" lang="en-US">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8D5AE4DF-19BD-6708-43E0-FBE33ED6864E}"/>
              </a:ext>
            </a:extLst>
          </p:cNvPr>
          <p:cNvGrpSpPr/>
          <p:nvPr/>
        </p:nvGrpSpPr>
        <p:grpSpPr>
          <a:xfrm>
            <a:off x="838200" y="1538082"/>
            <a:ext cx="10626041" cy="336349"/>
            <a:chOff x="653442" y="1983554"/>
            <a:chExt cx="3469984" cy="336349"/>
          </a:xfrm>
        </p:grpSpPr>
        <p:sp>
          <p:nvSpPr>
            <p:cNvPr id="6" name="ee4pHeader2">
              <a:extLst>
                <a:ext uri="{FF2B5EF4-FFF2-40B4-BE49-F238E27FC236}">
                  <a16:creationId xmlns:a16="http://schemas.microsoft.com/office/drawing/2014/main" id="{3D6AB707-8781-1D58-26C5-5B3008D118E1}"/>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応募内容における成果の公開度</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7" name="Straight Connector 34">
              <a:extLst>
                <a:ext uri="{FF2B5EF4-FFF2-40B4-BE49-F238E27FC236}">
                  <a16:creationId xmlns:a16="http://schemas.microsoft.com/office/drawing/2014/main" id="{5EAEA878-BCF9-9D02-649E-FE37B11BDCD6}"/>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C3A7974-E320-6461-368B-E51BAF15600B}"/>
              </a:ext>
            </a:extLst>
          </p:cNvPr>
          <p:cNvSpPr/>
          <p:nvPr/>
        </p:nvSpPr>
        <p:spPr>
          <a:xfrm>
            <a:off x="838200" y="2058175"/>
            <a:ext cx="10626041"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応募内容について以下の観点を踏まえ公開する内容を記載ください </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モデル、安全性技術、評価・検証手法、データセット</a:t>
            </a: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学習用</a:t>
            </a: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評価用</a:t>
            </a: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、ソースコード等について公開を実施するか</a:t>
            </a: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論文もしくは学会等での公開や、ライセンス供与等の予定の有無</a:t>
            </a:r>
            <a:endParaRPr kumimoji="1" lang="en-US" altLang="ja-JP" sz="1600" b="0" i="0" u="none" strike="sng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22" name="正方形/長方形 3">
            <a:extLst>
              <a:ext uri="{FF2B5EF4-FFF2-40B4-BE49-F238E27FC236}">
                <a16:creationId xmlns:a16="http://schemas.microsoft.com/office/drawing/2014/main" id="{20C01D03-1108-6752-8542-79D982B958F9}"/>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Rectangle 3">
            <a:extLst>
              <a:ext uri="{FF2B5EF4-FFF2-40B4-BE49-F238E27FC236}">
                <a16:creationId xmlns:a16="http://schemas.microsoft.com/office/drawing/2014/main" id="{D0C16E4A-5966-4CD5-76DE-A7B7BD5DDEC9}"/>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3747832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724E1-30A8-9D05-036E-FB22045C013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94F10E7-D3B1-9B70-A87C-8B654470B99C}"/>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国民生活や社会への波及効果</a:t>
            </a:r>
            <a:endParaRPr kumimoji="1" lang="en-US">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C80D6258-CA6F-78A4-B236-9999B76CA0F7}"/>
              </a:ext>
            </a:extLst>
          </p:cNvPr>
          <p:cNvGrpSpPr/>
          <p:nvPr/>
        </p:nvGrpSpPr>
        <p:grpSpPr>
          <a:xfrm>
            <a:off x="838200" y="1538082"/>
            <a:ext cx="10626041" cy="336349"/>
            <a:chOff x="653442" y="1983554"/>
            <a:chExt cx="3469984" cy="336349"/>
          </a:xfrm>
        </p:grpSpPr>
        <p:sp>
          <p:nvSpPr>
            <p:cNvPr id="6" name="ee4pHeader2">
              <a:extLst>
                <a:ext uri="{FF2B5EF4-FFF2-40B4-BE49-F238E27FC236}">
                  <a16:creationId xmlns:a16="http://schemas.microsoft.com/office/drawing/2014/main" id="{F5BD97D8-FDDE-6F2C-0D48-AB1A2E42C317}"/>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応募内容における国民生活や社会への波及効果</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7" name="Straight Connector 34">
              <a:extLst>
                <a:ext uri="{FF2B5EF4-FFF2-40B4-BE49-F238E27FC236}">
                  <a16:creationId xmlns:a16="http://schemas.microsoft.com/office/drawing/2014/main" id="{BDF363E1-3723-A8F0-439F-9F2F7E33F4EE}"/>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3EAF18D1-8161-8AEF-8664-49E0770CBB42}"/>
              </a:ext>
            </a:extLst>
          </p:cNvPr>
          <p:cNvSpPr/>
          <p:nvPr/>
        </p:nvSpPr>
        <p:spPr>
          <a:xfrm>
            <a:off x="872308" y="2058175"/>
            <a:ext cx="10591933"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buFont typeface="Trebuchet MS" panose="020B0603020202020204" pitchFamily="34" charset="0"/>
              <a:buChar char="​"/>
              <a:defRPr/>
            </a:pPr>
            <a:r>
              <a:rPr kumimoji="1" lang="ja-JP" altLang="en-US" sz="1600" dirty="0">
                <a:solidFill>
                  <a:srgbClr val="295E7E"/>
                </a:solidFill>
                <a:latin typeface="Trebuchet MS" panose="020B0603020202020204" pitchFamily="34" charset="0"/>
                <a:ea typeface="Meiryo UI" panose="020B0604030504040204" pitchFamily="50" charset="-128"/>
              </a:rPr>
              <a:t>本応募の特定リスクや対策技術によってどのような効果が生じると考えられるか、以下の観点を踏まえて記載ください</a:t>
            </a:r>
            <a:endPar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国民生活の利便性向上や安全性確保に資するか</a:t>
            </a: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産業界・学術界に対する普及・活用可能性があるか</a:t>
            </a:r>
            <a:endPar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324000" lvl="1" indent="-216000">
              <a:buClr>
                <a:srgbClr val="0E2841"/>
              </a:buClr>
              <a:buFont typeface="Trebuchet MS" panose="020B0603020202020204" pitchFamily="34" charset="0"/>
              <a:buChar char="•"/>
              <a:defRPr/>
            </a:pPr>
            <a:r>
              <a:rPr kumimoji="1" lang="ja-JP" altLang="en-US" sz="1600" dirty="0">
                <a:solidFill>
                  <a:srgbClr val="295E7E"/>
                </a:solidFill>
                <a:latin typeface="Trebuchet MS" panose="020B0603020202020204" pitchFamily="34" charset="0"/>
                <a:ea typeface="Meiryo UI" panose="020B0604030504040204" pitchFamily="50" charset="-128"/>
              </a:rPr>
              <a:t>市場全体への経済的波及や社会的課題の解決に資するか</a:t>
            </a:r>
            <a:endPar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34" name="正方形/長方形 3">
            <a:extLst>
              <a:ext uri="{FF2B5EF4-FFF2-40B4-BE49-F238E27FC236}">
                <a16:creationId xmlns:a16="http://schemas.microsoft.com/office/drawing/2014/main" id="{843B7A64-786E-2098-F9EF-815D91F7DB3E}"/>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Rectangle 7">
            <a:extLst>
              <a:ext uri="{FF2B5EF4-FFF2-40B4-BE49-F238E27FC236}">
                <a16:creationId xmlns:a16="http://schemas.microsoft.com/office/drawing/2014/main" id="{0DEBF972-9623-AFDB-EAFB-76CB70F6B7DC}"/>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1415855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8" name="タイトル 1">
            <a:extLst>
              <a:ext uri="{FF2B5EF4-FFF2-40B4-BE49-F238E27FC236}">
                <a16:creationId xmlns:a16="http://schemas.microsoft.com/office/drawing/2014/main" id="{AE146FAE-A73C-3D42-463F-90A01DCDBE6A}"/>
              </a:ext>
            </a:extLst>
          </p:cNvPr>
          <p:cNvSpPr txBox="1">
            <a:spLocks/>
          </p:cNvSpPr>
          <p:nvPr/>
        </p:nvSpPr>
        <p:spPr>
          <a:xfrm>
            <a:off x="838200" y="365125"/>
            <a:ext cx="10515600" cy="13255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200" b="0" i="0" u="none" strike="noStrike" kern="1200" cap="none" spc="0" normalizeH="0" baseline="0" noProof="0" dirty="0">
                <a:ln>
                  <a:noFill/>
                </a:ln>
                <a:solidFill>
                  <a:srgbClr val="0E2841"/>
                </a:solidFill>
                <a:effectLst/>
                <a:uLnTx/>
                <a:uFillTx/>
                <a:latin typeface="Trebuchet MS" panose="020B0603020202020204" pitchFamily="34" charset="0"/>
                <a:ea typeface="Meiryo UI" panose="020B0604030504040204" pitchFamily="50" charset="-128"/>
                <a:cs typeface="+mj-cs"/>
              </a:rPr>
              <a:t>本事業の提案内容（</a:t>
            </a:r>
            <a:r>
              <a:rPr kumimoji="1" lang="en-US" altLang="ja-JP" sz="3200" b="0" i="0" u="none" strike="noStrike" kern="1200" cap="none" spc="0" normalizeH="0" baseline="0" noProof="0" dirty="0">
                <a:ln>
                  <a:noFill/>
                </a:ln>
                <a:solidFill>
                  <a:srgbClr val="0E2841"/>
                </a:solidFill>
                <a:effectLst/>
                <a:uLnTx/>
                <a:uFillTx/>
                <a:latin typeface="Trebuchet MS" panose="020B0603020202020204" pitchFamily="34" charset="0"/>
                <a:ea typeface="Meiryo UI" panose="020B0604030504040204" pitchFamily="50" charset="-128"/>
                <a:cs typeface="+mj-cs"/>
              </a:rPr>
              <a:t>XXXXX</a:t>
            </a:r>
            <a:r>
              <a:rPr kumimoji="1" lang="ja-JP" altLang="en-US" sz="3200" b="0" i="0" u="none" strike="noStrike" kern="1200" cap="none" spc="0" normalizeH="0" baseline="0" noProof="0" dirty="0">
                <a:ln>
                  <a:noFill/>
                </a:ln>
                <a:solidFill>
                  <a:srgbClr val="0E2841"/>
                </a:solidFill>
                <a:effectLst/>
                <a:uLnTx/>
                <a:uFillTx/>
                <a:latin typeface="Trebuchet MS" panose="020B0603020202020204" pitchFamily="34" charset="0"/>
                <a:ea typeface="Meiryo UI" panose="020B0604030504040204" pitchFamily="50" charset="-128"/>
                <a:cs typeface="+mj-cs"/>
              </a:rPr>
              <a:t>社）</a:t>
            </a:r>
            <a:endParaRPr kumimoji="1" lang="en-US" sz="3200" b="0" i="0" u="none" strike="noStrike" kern="1200" cap="none" spc="0" normalizeH="0" baseline="0" noProof="0" dirty="0">
              <a:ln>
                <a:noFill/>
              </a:ln>
              <a:solidFill>
                <a:srgbClr val="0E2841"/>
              </a:solidFill>
              <a:effectLst/>
              <a:uLnTx/>
              <a:uFillTx/>
              <a:latin typeface="Trebuchet MS" panose="020B0603020202020204" pitchFamily="34" charset="0"/>
              <a:ea typeface="Meiryo UI" panose="020B0604030504040204" pitchFamily="50" charset="-128"/>
              <a:cs typeface="+mj-cs"/>
            </a:endParaRPr>
          </a:p>
        </p:txBody>
      </p:sp>
      <p:sp>
        <p:nvSpPr>
          <p:cNvPr id="3150" name="Rectangle 3149">
            <a:extLst>
              <a:ext uri="{FF2B5EF4-FFF2-40B4-BE49-F238E27FC236}">
                <a16:creationId xmlns:a16="http://schemas.microsoft.com/office/drawing/2014/main" id="{C3813BC7-03C7-ED8C-8212-F0138CA8F2C7}"/>
              </a:ext>
            </a:extLst>
          </p:cNvPr>
          <p:cNvSpPr/>
          <p:nvPr/>
        </p:nvSpPr>
        <p:spPr>
          <a:xfrm>
            <a:off x="149859" y="53208"/>
            <a:ext cx="6180602" cy="3119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rtlCol="0" anchor="ctr"/>
          <a:lstStyle/>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400" b="0" i="0" u="none" strike="noStrike" kern="0" cap="none" spc="0" normalizeH="0" baseline="0" noProof="0" dirty="0">
                <a:ln>
                  <a:noFill/>
                </a:ln>
                <a:solidFill>
                  <a:srgbClr val="E71C57"/>
                </a:solidFill>
                <a:effectLst/>
                <a:uLnTx/>
                <a:uFillTx/>
                <a:latin typeface="Aptos" panose="02110004020202020204"/>
                <a:ea typeface="Meiryo UI" panose="020B0604030504040204" pitchFamily="50" charset="-128"/>
                <a:cs typeface="+mn-cs"/>
              </a:rPr>
              <a:t>本頁は対外公開されることを念頭に内容をご記載ください</a:t>
            </a:r>
            <a:endParaRPr kumimoji="1" lang="en-US" altLang="ja-JP" sz="1400" b="0" i="0" u="none" strike="noStrike" kern="0" cap="none" spc="0" normalizeH="0" baseline="0" noProof="0" dirty="0">
              <a:ln>
                <a:noFill/>
              </a:ln>
              <a:solidFill>
                <a:srgbClr val="E71C57"/>
              </a:solidFill>
              <a:effectLst/>
              <a:uLnTx/>
              <a:uFillTx/>
              <a:latin typeface="Aptos" panose="02110004020202020204"/>
              <a:ea typeface="Meiryo UI" panose="020B0604030504040204" pitchFamily="50" charset="-128"/>
              <a:cs typeface="+mn-cs"/>
            </a:endParaRPr>
          </a:p>
        </p:txBody>
      </p:sp>
      <p:sp>
        <p:nvSpPr>
          <p:cNvPr id="3151" name="正方形/長方形 8">
            <a:extLst>
              <a:ext uri="{FF2B5EF4-FFF2-40B4-BE49-F238E27FC236}">
                <a16:creationId xmlns:a16="http://schemas.microsoft.com/office/drawing/2014/main" id="{EBA38E67-D38E-2E1D-27B9-4C3DEB93CF44}"/>
              </a:ext>
            </a:extLst>
          </p:cNvPr>
          <p:cNvSpPr/>
          <p:nvPr/>
        </p:nvSpPr>
        <p:spPr>
          <a:xfrm>
            <a:off x="838200" y="928591"/>
            <a:ext cx="1296000" cy="540000"/>
          </a:xfrm>
          <a:prstGeom prst="rect">
            <a:avLst/>
          </a:prstGeom>
          <a:solidFill>
            <a:srgbClr val="0E2841">
              <a:lumMod val="75000"/>
              <a:lumOff val="25000"/>
            </a:srgbClr>
          </a:solidFill>
          <a:ln w="9525" cap="rnd" cmpd="sng" algn="ctr">
            <a:solidFill>
              <a:srgbClr val="0E2841">
                <a:lumMod val="75000"/>
                <a:lumOff val="2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800" b="0" i="0" u="none" strike="noStrike" kern="0" cap="none" spc="0" normalizeH="0" baseline="0" noProof="0" dirty="0">
                <a:ln>
                  <a:noFill/>
                </a:ln>
                <a:solidFill>
                  <a:srgbClr val="FFFFFF"/>
                </a:solidFill>
                <a:effectLst/>
                <a:uLnTx/>
                <a:uFillTx/>
                <a:latin typeface="Aptos" panose="02110004020202020204"/>
                <a:ea typeface="Meiryo UI" panose="020B0604030504040204" pitchFamily="50" charset="-128"/>
                <a:cs typeface="+mn-cs"/>
              </a:rPr>
              <a:t>会社概要</a:t>
            </a:r>
          </a:p>
        </p:txBody>
      </p:sp>
      <p:sp>
        <p:nvSpPr>
          <p:cNvPr id="3152" name="正方形/長方形 14">
            <a:extLst>
              <a:ext uri="{FF2B5EF4-FFF2-40B4-BE49-F238E27FC236}">
                <a16:creationId xmlns:a16="http://schemas.microsoft.com/office/drawing/2014/main" id="{40605402-DBE8-6081-8EE3-83CEED69AA54}"/>
              </a:ext>
            </a:extLst>
          </p:cNvPr>
          <p:cNvSpPr/>
          <p:nvPr/>
        </p:nvSpPr>
        <p:spPr>
          <a:xfrm>
            <a:off x="2293815" y="928591"/>
            <a:ext cx="9170426" cy="540000"/>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295E7E"/>
                </a:solidFill>
                <a:effectLst/>
                <a:uLnTx/>
                <a:uFillTx/>
                <a:latin typeface="Meiryo UI" panose="020B0604030504040204" pitchFamily="50" charset="-128"/>
                <a:ea typeface="Meiryo UI" panose="020B0604030504040204" pitchFamily="50" charset="-128"/>
                <a:cs typeface="+mn-cs"/>
              </a:rPr>
              <a:t>自社の事業概要や強み等について記載ください。</a:t>
            </a:r>
            <a:endParaRPr kumimoji="1" lang="en-US" altLang="ja-JP" sz="1600" b="0" i="0" u="none" strike="noStrike" kern="0" cap="none" spc="0" normalizeH="0" baseline="0" noProof="0" dirty="0">
              <a:ln>
                <a:noFill/>
              </a:ln>
              <a:solidFill>
                <a:srgbClr val="295E7E"/>
              </a:solidFill>
              <a:effectLst/>
              <a:uLnTx/>
              <a:uFillTx/>
              <a:latin typeface="Aptos" panose="02110004020202020204"/>
              <a:ea typeface="Meiryo UI" panose="020B0604030504040204" pitchFamily="50" charset="-128"/>
              <a:cs typeface="+mn-cs"/>
            </a:endParaRPr>
          </a:p>
        </p:txBody>
      </p:sp>
      <p:grpSp>
        <p:nvGrpSpPr>
          <p:cNvPr id="3153" name="グループ化 4">
            <a:extLst>
              <a:ext uri="{FF2B5EF4-FFF2-40B4-BE49-F238E27FC236}">
                <a16:creationId xmlns:a16="http://schemas.microsoft.com/office/drawing/2014/main" id="{1D353334-9BE4-1A10-BA7E-F7B816467912}"/>
              </a:ext>
            </a:extLst>
          </p:cNvPr>
          <p:cNvGrpSpPr/>
          <p:nvPr/>
        </p:nvGrpSpPr>
        <p:grpSpPr>
          <a:xfrm>
            <a:off x="4493347" y="2114382"/>
            <a:ext cx="3315747" cy="336349"/>
            <a:chOff x="653442" y="1983554"/>
            <a:chExt cx="3469984" cy="336349"/>
          </a:xfrm>
        </p:grpSpPr>
        <p:sp>
          <p:nvSpPr>
            <p:cNvPr id="3154" name="ee4pHeader2">
              <a:extLst>
                <a:ext uri="{FF2B5EF4-FFF2-40B4-BE49-F238E27FC236}">
                  <a16:creationId xmlns:a16="http://schemas.microsoft.com/office/drawing/2014/main" id="{FFD92DE3-D1F1-20C3-EBAB-78474D2AC2E8}"/>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rgbClr val="0E2841"/>
                  </a:solidFill>
                  <a:effectLst/>
                  <a:uLnTx/>
                  <a:uFillTx/>
                  <a:latin typeface="Trebuchet MS"/>
                  <a:ea typeface="Meiryo UI" panose="020B0604030504040204" pitchFamily="50" charset="-128"/>
                  <a:cs typeface="Meiryo UI" panose="020B0604030504040204" pitchFamily="34" charset="-128"/>
                  <a:sym typeface="Meiryo UI" panose="020B0604030504040204" pitchFamily="50" charset="-128"/>
                </a:rPr>
                <a:t>対策技術の評価</a:t>
              </a:r>
            </a:p>
          </p:txBody>
        </p:sp>
        <p:cxnSp>
          <p:nvCxnSpPr>
            <p:cNvPr id="3155" name="Straight Connector 34">
              <a:extLst>
                <a:ext uri="{FF2B5EF4-FFF2-40B4-BE49-F238E27FC236}">
                  <a16:creationId xmlns:a16="http://schemas.microsoft.com/office/drawing/2014/main" id="{AF134463-3D18-1511-430A-9CADF83AF345}"/>
                </a:ext>
              </a:extLst>
            </p:cNvPr>
            <p:cNvCxnSpPr>
              <a:cxnSpLocks/>
            </p:cNvCxnSpPr>
            <p:nvPr/>
          </p:nvCxnSpPr>
          <p:spPr>
            <a:xfrm>
              <a:off x="653442" y="2319903"/>
              <a:ext cx="3469984" cy="0"/>
            </a:xfrm>
            <a:prstGeom prst="line">
              <a:avLst/>
            </a:prstGeom>
            <a:noFill/>
            <a:ln w="9525" cap="flat" cmpd="sng" algn="ctr">
              <a:solidFill>
                <a:srgbClr val="9A9A9A"/>
              </a:solidFill>
              <a:prstDash val="solid"/>
              <a:round/>
              <a:headEnd type="none" w="med" len="med"/>
              <a:tailEnd type="none" w="med" len="med"/>
            </a:ln>
            <a:effectLst/>
          </p:spPr>
        </p:cxnSp>
      </p:grpSp>
      <p:sp>
        <p:nvSpPr>
          <p:cNvPr id="3162" name="正方形/長方形 14">
            <a:extLst>
              <a:ext uri="{FF2B5EF4-FFF2-40B4-BE49-F238E27FC236}">
                <a16:creationId xmlns:a16="http://schemas.microsoft.com/office/drawing/2014/main" id="{CFB5158D-DF01-0ECE-DA5B-65F5B3F958DF}"/>
              </a:ext>
            </a:extLst>
          </p:cNvPr>
          <p:cNvSpPr/>
          <p:nvPr/>
        </p:nvSpPr>
        <p:spPr>
          <a:xfrm>
            <a:off x="4493347" y="2551738"/>
            <a:ext cx="3315747" cy="3941132"/>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295E7E"/>
                </a:solidFill>
                <a:effectLst/>
                <a:uLnTx/>
                <a:uFillTx/>
                <a:latin typeface="Aptos" panose="02110004020202020204"/>
                <a:ea typeface="Meiryo UI" panose="020B0604030504040204" pitchFamily="50" charset="-128"/>
                <a:cs typeface="Meiryo UI" panose="020B0604030504040204" pitchFamily="34" charset="-128"/>
                <a:sym typeface="Meiryo UI" panose="020B0604030504040204" pitchFamily="50" charset="-128"/>
              </a:rPr>
              <a:t>提案技術の妥当性・評価方法・性能結果を簡潔にご記載ください。</a:t>
            </a:r>
            <a:endParaRPr kumimoji="1" lang="en-US" altLang="ja-JP" sz="1600" b="0" i="0" u="none" strike="noStrike" kern="0" cap="none" spc="0" normalizeH="0" baseline="0" noProof="0">
              <a:ln>
                <a:noFill/>
              </a:ln>
              <a:solidFill>
                <a:prstClr val="black"/>
              </a:solidFill>
              <a:effectLst/>
              <a:uLnTx/>
              <a:uFillTx/>
              <a:latin typeface="Aptos" panose="02110004020202020204"/>
              <a:ea typeface="Meiryo UI" panose="020B0604030504040204" pitchFamily="50" charset="-128"/>
              <a:cs typeface="+mn-cs"/>
            </a:endParaRPr>
          </a:p>
        </p:txBody>
      </p:sp>
      <p:grpSp>
        <p:nvGrpSpPr>
          <p:cNvPr id="3159" name="グループ化 4">
            <a:extLst>
              <a:ext uri="{FF2B5EF4-FFF2-40B4-BE49-F238E27FC236}">
                <a16:creationId xmlns:a16="http://schemas.microsoft.com/office/drawing/2014/main" id="{04F9F911-A7B7-3A08-C0FC-EA533461CF0B}"/>
              </a:ext>
            </a:extLst>
          </p:cNvPr>
          <p:cNvGrpSpPr/>
          <p:nvPr/>
        </p:nvGrpSpPr>
        <p:grpSpPr>
          <a:xfrm>
            <a:off x="8148494" y="2114382"/>
            <a:ext cx="3315747" cy="336349"/>
            <a:chOff x="653442" y="1983554"/>
            <a:chExt cx="3469984" cy="336349"/>
          </a:xfrm>
        </p:grpSpPr>
        <p:sp>
          <p:nvSpPr>
            <p:cNvPr id="3160" name="ee4pHeader2">
              <a:extLst>
                <a:ext uri="{FF2B5EF4-FFF2-40B4-BE49-F238E27FC236}">
                  <a16:creationId xmlns:a16="http://schemas.microsoft.com/office/drawing/2014/main" id="{C603744F-7EC0-61D8-44F7-EF3B60949486}"/>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rgbClr val="0E2841"/>
                  </a:solidFill>
                  <a:effectLst/>
                  <a:uLnTx/>
                  <a:uFillTx/>
                  <a:latin typeface="Trebuchet MS"/>
                  <a:ea typeface="Meiryo UI" panose="020B0604030504040204" pitchFamily="50" charset="-128"/>
                  <a:cs typeface="Meiryo UI" panose="020B0604030504040204" pitchFamily="34" charset="-128"/>
                  <a:sym typeface="Meiryo UI" panose="020B0604030504040204" pitchFamily="50" charset="-128"/>
                </a:rPr>
                <a:t>新規性・将来性</a:t>
              </a:r>
            </a:p>
          </p:txBody>
        </p:sp>
        <p:cxnSp>
          <p:nvCxnSpPr>
            <p:cNvPr id="3161" name="Straight Connector 34">
              <a:extLst>
                <a:ext uri="{FF2B5EF4-FFF2-40B4-BE49-F238E27FC236}">
                  <a16:creationId xmlns:a16="http://schemas.microsoft.com/office/drawing/2014/main" id="{E3479EBB-93F3-A4B1-D1D6-A50C300DFDB7}"/>
                </a:ext>
              </a:extLst>
            </p:cNvPr>
            <p:cNvCxnSpPr>
              <a:cxnSpLocks/>
            </p:cNvCxnSpPr>
            <p:nvPr/>
          </p:nvCxnSpPr>
          <p:spPr>
            <a:xfrm>
              <a:off x="653442" y="2319903"/>
              <a:ext cx="3469984" cy="0"/>
            </a:xfrm>
            <a:prstGeom prst="line">
              <a:avLst/>
            </a:prstGeom>
            <a:noFill/>
            <a:ln w="9525" cap="flat" cmpd="sng" algn="ctr">
              <a:solidFill>
                <a:srgbClr val="9A9A9A"/>
              </a:solidFill>
              <a:prstDash val="solid"/>
              <a:round/>
              <a:headEnd type="none" w="med" len="med"/>
              <a:tailEnd type="none" w="med" len="med"/>
            </a:ln>
            <a:effectLst/>
          </p:spPr>
        </p:cxnSp>
      </p:grpSp>
      <p:sp>
        <p:nvSpPr>
          <p:cNvPr id="3163" name="正方形/長方形 14">
            <a:extLst>
              <a:ext uri="{FF2B5EF4-FFF2-40B4-BE49-F238E27FC236}">
                <a16:creationId xmlns:a16="http://schemas.microsoft.com/office/drawing/2014/main" id="{9F63F712-CB35-EF43-70C3-DEB50F9130C9}"/>
              </a:ext>
            </a:extLst>
          </p:cNvPr>
          <p:cNvSpPr/>
          <p:nvPr/>
        </p:nvSpPr>
        <p:spPr>
          <a:xfrm>
            <a:off x="8148494" y="2550816"/>
            <a:ext cx="3315747" cy="1728000"/>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295E7E"/>
                </a:solidFill>
                <a:effectLst/>
                <a:uLnTx/>
                <a:uFillTx/>
                <a:latin typeface="Aptos" panose="02110004020202020204"/>
                <a:ea typeface="Meiryo UI" panose="020B0604030504040204" pitchFamily="50" charset="-128"/>
                <a:cs typeface="Meiryo UI" panose="020B0604030504040204" pitchFamily="34" charset="-128"/>
                <a:sym typeface="Meiryo UI" panose="020B0604030504040204" pitchFamily="50" charset="-128"/>
              </a:rPr>
              <a:t>提案技術や評価手法の新規性、その根拠、将来的な発展性や課題認識を簡潔にご記載ください。</a:t>
            </a:r>
            <a:endParaRPr kumimoji="1" lang="en-US" altLang="ja-JP" sz="1600" b="0" i="0" u="none" strike="noStrike" kern="0" cap="none" spc="0" normalizeH="0" baseline="0" noProof="0">
              <a:ln>
                <a:noFill/>
              </a:ln>
              <a:solidFill>
                <a:prstClr val="black"/>
              </a:solidFill>
              <a:effectLst/>
              <a:uLnTx/>
              <a:uFillTx/>
              <a:latin typeface="Aptos" panose="02110004020202020204"/>
              <a:ea typeface="Meiryo UI" panose="020B0604030504040204" pitchFamily="50" charset="-128"/>
              <a:cs typeface="+mn-cs"/>
            </a:endParaRPr>
          </a:p>
        </p:txBody>
      </p:sp>
      <p:grpSp>
        <p:nvGrpSpPr>
          <p:cNvPr id="3178" name="グループ化 4">
            <a:extLst>
              <a:ext uri="{FF2B5EF4-FFF2-40B4-BE49-F238E27FC236}">
                <a16:creationId xmlns:a16="http://schemas.microsoft.com/office/drawing/2014/main" id="{D07A74C9-7462-EC4D-4983-FBC18723EC57}"/>
              </a:ext>
            </a:extLst>
          </p:cNvPr>
          <p:cNvGrpSpPr/>
          <p:nvPr/>
        </p:nvGrpSpPr>
        <p:grpSpPr>
          <a:xfrm>
            <a:off x="838200" y="2127652"/>
            <a:ext cx="3315747" cy="336349"/>
            <a:chOff x="653442" y="1983554"/>
            <a:chExt cx="3469984" cy="336349"/>
          </a:xfrm>
        </p:grpSpPr>
        <p:sp>
          <p:nvSpPr>
            <p:cNvPr id="3179" name="ee4pHeader2">
              <a:extLst>
                <a:ext uri="{FF2B5EF4-FFF2-40B4-BE49-F238E27FC236}">
                  <a16:creationId xmlns:a16="http://schemas.microsoft.com/office/drawing/2014/main" id="{1FE9EF23-7BB0-754E-A41B-771938DE68A3}"/>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rgbClr val="0E2841"/>
                  </a:solidFill>
                  <a:effectLst/>
                  <a:uLnTx/>
                  <a:uFillTx/>
                  <a:latin typeface="Trebuchet MS"/>
                  <a:ea typeface="Meiryo UI" panose="020B0604030504040204" pitchFamily="50" charset="-128"/>
                  <a:cs typeface="Meiryo UI" panose="020B0604030504040204" pitchFamily="34" charset="-128"/>
                  <a:sym typeface="Meiryo UI" panose="020B0604030504040204" pitchFamily="50" charset="-128"/>
                </a:rPr>
                <a:t>特定したリスク</a:t>
              </a:r>
            </a:p>
          </p:txBody>
        </p:sp>
        <p:cxnSp>
          <p:nvCxnSpPr>
            <p:cNvPr id="3180" name="Straight Connector 34">
              <a:extLst>
                <a:ext uri="{FF2B5EF4-FFF2-40B4-BE49-F238E27FC236}">
                  <a16:creationId xmlns:a16="http://schemas.microsoft.com/office/drawing/2014/main" id="{4ECB08CB-1AF3-19BB-B177-564261A25E4A}"/>
                </a:ext>
              </a:extLst>
            </p:cNvPr>
            <p:cNvCxnSpPr>
              <a:cxnSpLocks/>
            </p:cNvCxnSpPr>
            <p:nvPr/>
          </p:nvCxnSpPr>
          <p:spPr>
            <a:xfrm>
              <a:off x="653442" y="2319903"/>
              <a:ext cx="3469984" cy="0"/>
            </a:xfrm>
            <a:prstGeom prst="line">
              <a:avLst/>
            </a:prstGeom>
            <a:noFill/>
            <a:ln w="9525" cap="flat" cmpd="sng" algn="ctr">
              <a:solidFill>
                <a:srgbClr val="9A9A9A"/>
              </a:solidFill>
              <a:prstDash val="solid"/>
              <a:round/>
              <a:headEnd type="none" w="med" len="med"/>
              <a:tailEnd type="none" w="med" len="med"/>
            </a:ln>
            <a:effectLst/>
          </p:spPr>
        </p:cxnSp>
      </p:grpSp>
      <p:sp>
        <p:nvSpPr>
          <p:cNvPr id="3181" name="正方形/長方形 14">
            <a:extLst>
              <a:ext uri="{FF2B5EF4-FFF2-40B4-BE49-F238E27FC236}">
                <a16:creationId xmlns:a16="http://schemas.microsoft.com/office/drawing/2014/main" id="{41605717-96C6-9AE0-7B5E-BE9B5A692E21}"/>
              </a:ext>
            </a:extLst>
          </p:cNvPr>
          <p:cNvSpPr/>
          <p:nvPr/>
        </p:nvSpPr>
        <p:spPr>
          <a:xfrm>
            <a:off x="838200" y="2551738"/>
            <a:ext cx="3315747" cy="3941132"/>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295E7E"/>
                </a:solidFill>
                <a:effectLst/>
                <a:uLnTx/>
                <a:uFillTx/>
                <a:latin typeface="Meiryo UI" panose="020B0604030504040204" pitchFamily="50" charset="-128"/>
                <a:ea typeface="Meiryo UI" panose="020B0604030504040204" pitchFamily="50" charset="-128"/>
                <a:cs typeface="+mn-cs"/>
              </a:rPr>
              <a:t>特定したリスクについて、その概要や妥当性、影響度を簡潔にご記載ください。</a:t>
            </a:r>
            <a:endParaRPr kumimoji="1" lang="en-US" altLang="ja-JP" sz="1600" b="0" i="0" u="none" strike="noStrike" kern="0" cap="none" spc="0" normalizeH="0" baseline="0" noProof="0" dirty="0">
              <a:ln>
                <a:noFill/>
              </a:ln>
              <a:solidFill>
                <a:prstClr val="black"/>
              </a:solidFill>
              <a:effectLst/>
              <a:uLnTx/>
              <a:uFillTx/>
              <a:latin typeface="Aptos" panose="02110004020202020204"/>
              <a:ea typeface="Meiryo UI" panose="020B0604030504040204" pitchFamily="50" charset="-128"/>
              <a:cs typeface="+mn-cs"/>
            </a:endParaRPr>
          </a:p>
        </p:txBody>
      </p:sp>
      <p:grpSp>
        <p:nvGrpSpPr>
          <p:cNvPr id="2" name="グループ化 4">
            <a:extLst>
              <a:ext uri="{FF2B5EF4-FFF2-40B4-BE49-F238E27FC236}">
                <a16:creationId xmlns:a16="http://schemas.microsoft.com/office/drawing/2014/main" id="{843A2D37-EB12-0B3F-FCF5-1AFC9F94A57B}"/>
              </a:ext>
            </a:extLst>
          </p:cNvPr>
          <p:cNvGrpSpPr/>
          <p:nvPr/>
        </p:nvGrpSpPr>
        <p:grpSpPr>
          <a:xfrm>
            <a:off x="8148494" y="4328436"/>
            <a:ext cx="3315747" cy="336349"/>
            <a:chOff x="653442" y="1983554"/>
            <a:chExt cx="3469984" cy="336349"/>
          </a:xfrm>
        </p:grpSpPr>
        <p:sp>
          <p:nvSpPr>
            <p:cNvPr id="3" name="ee4pHeader2">
              <a:extLst>
                <a:ext uri="{FF2B5EF4-FFF2-40B4-BE49-F238E27FC236}">
                  <a16:creationId xmlns:a16="http://schemas.microsoft.com/office/drawing/2014/main" id="{42F51026-CF54-90A2-6BE9-92E3D803EBD3}"/>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rgbClr val="0E2841"/>
                  </a:solidFill>
                  <a:effectLst/>
                  <a:uLnTx/>
                  <a:uFillTx/>
                  <a:latin typeface="Trebuchet MS"/>
                  <a:ea typeface="Meiryo UI" panose="020B0604030504040204" pitchFamily="50" charset="-128"/>
                  <a:cs typeface="Meiryo UI" panose="020B0604030504040204" pitchFamily="34" charset="-128"/>
                  <a:sym typeface="Meiryo UI" panose="020B0604030504040204" pitchFamily="50" charset="-128"/>
                </a:rPr>
                <a:t>公共性</a:t>
              </a:r>
            </a:p>
          </p:txBody>
        </p:sp>
        <p:cxnSp>
          <p:nvCxnSpPr>
            <p:cNvPr id="5" name="Straight Connector 34">
              <a:extLst>
                <a:ext uri="{FF2B5EF4-FFF2-40B4-BE49-F238E27FC236}">
                  <a16:creationId xmlns:a16="http://schemas.microsoft.com/office/drawing/2014/main" id="{45852B07-D3AF-A491-F4A4-EBE03B3C9C45}"/>
                </a:ext>
              </a:extLst>
            </p:cNvPr>
            <p:cNvCxnSpPr>
              <a:cxnSpLocks/>
            </p:cNvCxnSpPr>
            <p:nvPr/>
          </p:nvCxnSpPr>
          <p:spPr>
            <a:xfrm>
              <a:off x="653442" y="2319903"/>
              <a:ext cx="3469984" cy="0"/>
            </a:xfrm>
            <a:prstGeom prst="line">
              <a:avLst/>
            </a:prstGeom>
            <a:noFill/>
            <a:ln w="9525" cap="flat" cmpd="sng" algn="ctr">
              <a:solidFill>
                <a:srgbClr val="9A9A9A"/>
              </a:solidFill>
              <a:prstDash val="solid"/>
              <a:round/>
              <a:headEnd type="none" w="med" len="med"/>
              <a:tailEnd type="none" w="med" len="med"/>
            </a:ln>
            <a:effectLst/>
          </p:spPr>
        </p:cxnSp>
      </p:grpSp>
      <p:sp>
        <p:nvSpPr>
          <p:cNvPr id="6" name="正方形/長方形 14">
            <a:extLst>
              <a:ext uri="{FF2B5EF4-FFF2-40B4-BE49-F238E27FC236}">
                <a16:creationId xmlns:a16="http://schemas.microsoft.com/office/drawing/2014/main" id="{84A7A676-E2D2-3BD8-F491-E8F89E0B8097}"/>
              </a:ext>
            </a:extLst>
          </p:cNvPr>
          <p:cNvSpPr/>
          <p:nvPr/>
        </p:nvSpPr>
        <p:spPr>
          <a:xfrm>
            <a:off x="8148494" y="4764870"/>
            <a:ext cx="3315747" cy="1728000"/>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295E7E"/>
                </a:solidFill>
                <a:effectLst/>
                <a:uLnTx/>
                <a:uFillTx/>
                <a:latin typeface="Aptos" panose="02110004020202020204"/>
                <a:ea typeface="Meiryo UI" panose="020B0604030504040204" pitchFamily="50" charset="-128"/>
                <a:cs typeface="Meiryo UI" panose="020B0604030504040204" pitchFamily="34" charset="-128"/>
                <a:sym typeface="Meiryo UI" panose="020B0604030504040204" pitchFamily="50" charset="-128"/>
              </a:rPr>
              <a:t>成果の公開方針（公開範囲・方法）と、社会や産業への波及効果について簡潔にご記載ください。</a:t>
            </a:r>
            <a:endParaRPr kumimoji="1" lang="en-US" altLang="ja-JP" sz="1600" b="0" i="0" u="none" strike="noStrike" kern="0" cap="none" spc="0" normalizeH="0" baseline="0" noProof="0">
              <a:ln>
                <a:noFill/>
              </a:ln>
              <a:solidFill>
                <a:prstClr val="black"/>
              </a:solidFill>
              <a:effectLst/>
              <a:uLnTx/>
              <a:uFillTx/>
              <a:latin typeface="Aptos" panose="02110004020202020204"/>
              <a:ea typeface="Meiryo UI" panose="020B0604030504040204" pitchFamily="50" charset="-128"/>
              <a:cs typeface="+mn-cs"/>
            </a:endParaRPr>
          </a:p>
        </p:txBody>
      </p:sp>
      <p:sp>
        <p:nvSpPr>
          <p:cNvPr id="4" name="正方形/長方形 8">
            <a:extLst>
              <a:ext uri="{FF2B5EF4-FFF2-40B4-BE49-F238E27FC236}">
                <a16:creationId xmlns:a16="http://schemas.microsoft.com/office/drawing/2014/main" id="{2B964CA0-77F9-4E28-D362-62514ACD7605}"/>
              </a:ext>
            </a:extLst>
          </p:cNvPr>
          <p:cNvSpPr/>
          <p:nvPr/>
        </p:nvSpPr>
        <p:spPr>
          <a:xfrm>
            <a:off x="838200" y="1509500"/>
            <a:ext cx="1296000" cy="540000"/>
          </a:xfrm>
          <a:prstGeom prst="rect">
            <a:avLst/>
          </a:prstGeom>
          <a:solidFill>
            <a:srgbClr val="0E2841">
              <a:lumMod val="75000"/>
              <a:lumOff val="25000"/>
            </a:srgbClr>
          </a:solidFill>
          <a:ln w="9525" cap="rnd" cmpd="sng" algn="ctr">
            <a:solidFill>
              <a:srgbClr val="0E2841">
                <a:lumMod val="75000"/>
                <a:lumOff val="2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b="0" i="0" u="none" strike="noStrike" kern="0" cap="none" spc="0" normalizeH="0" baseline="0" noProof="0" dirty="0">
                <a:ln>
                  <a:noFill/>
                </a:ln>
                <a:solidFill>
                  <a:srgbClr val="FFFFFF"/>
                </a:solidFill>
                <a:effectLst/>
                <a:uLnTx/>
                <a:uFillTx/>
                <a:latin typeface="Aptos" panose="02110004020202020204"/>
                <a:ea typeface="Meiryo UI" panose="020B0604030504040204" pitchFamily="50" charset="-128"/>
                <a:cs typeface="+mn-cs"/>
              </a:rPr>
              <a:t>提案名</a:t>
            </a:r>
            <a:endParaRPr kumimoji="1" lang="ja-JP" altLang="en-US" sz="1600" b="0" i="0" u="none" strike="noStrike" kern="0" cap="none" spc="0" normalizeH="0" baseline="0" noProof="0" dirty="0">
              <a:ln>
                <a:noFill/>
              </a:ln>
              <a:solidFill>
                <a:srgbClr val="FFFFFF"/>
              </a:solidFill>
              <a:effectLst/>
              <a:uLnTx/>
              <a:uFillTx/>
              <a:latin typeface="Aptos" panose="02110004020202020204"/>
              <a:ea typeface="Meiryo UI" panose="020B0604030504040204" pitchFamily="50" charset="-128"/>
              <a:cs typeface="+mn-cs"/>
            </a:endParaRPr>
          </a:p>
        </p:txBody>
      </p:sp>
      <p:sp>
        <p:nvSpPr>
          <p:cNvPr id="7" name="正方形/長方形 14">
            <a:extLst>
              <a:ext uri="{FF2B5EF4-FFF2-40B4-BE49-F238E27FC236}">
                <a16:creationId xmlns:a16="http://schemas.microsoft.com/office/drawing/2014/main" id="{0B238834-B79C-C902-AF2E-8E7D5EA89C80}"/>
              </a:ext>
            </a:extLst>
          </p:cNvPr>
          <p:cNvSpPr/>
          <p:nvPr/>
        </p:nvSpPr>
        <p:spPr>
          <a:xfrm>
            <a:off x="2293815" y="1509500"/>
            <a:ext cx="9170426" cy="540000"/>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295E7E"/>
                </a:solidFill>
                <a:effectLst/>
                <a:uLnTx/>
                <a:uFillTx/>
                <a:latin typeface="Meiryo UI" panose="020B0604030504040204" pitchFamily="50" charset="-128"/>
                <a:ea typeface="Meiryo UI" panose="020B0604030504040204" pitchFamily="50" charset="-128"/>
                <a:cs typeface="+mn-cs"/>
              </a:rPr>
              <a:t>提案内容が一目でわかるような提案タイトルを記載ください。</a:t>
            </a:r>
            <a:endParaRPr kumimoji="0" lang="en-US" altLang="ja-JP" sz="1600" b="0" i="0" u="none" strike="noStrike" kern="0" cap="none" spc="0" normalizeH="0" baseline="0" noProof="0" dirty="0">
              <a:ln>
                <a:noFill/>
              </a:ln>
              <a:solidFill>
                <a:srgbClr val="295E7E"/>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893126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8E611-336E-FC13-A705-382BBB30A08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015D5E9-3D1E-73B7-12E8-21603C45CED8}"/>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特定したリスクについて </a:t>
            </a:r>
            <a:r>
              <a:rPr kumimoji="1" lang="en-US" altLang="ja-JP">
                <a:latin typeface="Trebuchet MS" panose="020B0603020202020204" pitchFamily="34" charset="0"/>
                <a:ea typeface="Meiryo UI" panose="020B0604030504040204" pitchFamily="50" charset="-128"/>
              </a:rPr>
              <a:t>(1/2)</a:t>
            </a:r>
            <a:endParaRPr kumimoji="1" lang="en-US">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09B301E1-B118-F9E7-CF38-7F4589C97006}"/>
              </a:ext>
            </a:extLst>
          </p:cNvPr>
          <p:cNvGrpSpPr/>
          <p:nvPr/>
        </p:nvGrpSpPr>
        <p:grpSpPr>
          <a:xfrm>
            <a:off x="941222" y="1538082"/>
            <a:ext cx="10523020" cy="336349"/>
            <a:chOff x="653442" y="1983554"/>
            <a:chExt cx="3469984" cy="336349"/>
          </a:xfrm>
        </p:grpSpPr>
        <p:sp>
          <p:nvSpPr>
            <p:cNvPr id="6" name="ee4pHeader2">
              <a:extLst>
                <a:ext uri="{FF2B5EF4-FFF2-40B4-BE49-F238E27FC236}">
                  <a16:creationId xmlns:a16="http://schemas.microsoft.com/office/drawing/2014/main" id="{A4065D18-00F3-BD3C-58D0-554D0DFE67D0}"/>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特定したリスクの概要</a:t>
              </a:r>
            </a:p>
          </p:txBody>
        </p:sp>
        <p:cxnSp>
          <p:nvCxnSpPr>
            <p:cNvPr id="7" name="Straight Connector 34">
              <a:extLst>
                <a:ext uri="{FF2B5EF4-FFF2-40B4-BE49-F238E27FC236}">
                  <a16:creationId xmlns:a16="http://schemas.microsoft.com/office/drawing/2014/main" id="{AB1518A8-511C-F487-B227-492A7E9F16D5}"/>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929512B3-7767-8B18-3C1C-E1DF6D8836E1}"/>
              </a:ext>
            </a:extLst>
          </p:cNvPr>
          <p:cNvSpPr/>
          <p:nvPr/>
        </p:nvSpPr>
        <p:spPr>
          <a:xfrm>
            <a:off x="941222" y="2058175"/>
            <a:ext cx="10523020"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特定したリスクがどのようなものか、概要を記載ください</a:t>
            </a:r>
            <a:endParaRPr kumimoji="1" 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38" name="正方形/長方形 3">
            <a:extLst>
              <a:ext uri="{FF2B5EF4-FFF2-40B4-BE49-F238E27FC236}">
                <a16:creationId xmlns:a16="http://schemas.microsoft.com/office/drawing/2014/main" id="{F2AAEA90-2F50-8868-5B78-CD9465980C1D}"/>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Rectangle 3">
            <a:extLst>
              <a:ext uri="{FF2B5EF4-FFF2-40B4-BE49-F238E27FC236}">
                <a16:creationId xmlns:a16="http://schemas.microsoft.com/office/drawing/2014/main" id="{891A76A4-7E3B-37F1-BA40-565AFB1180C4}"/>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3810315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5A69E-F625-7700-5E26-7970CA6C1BA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50C6620-59B4-1B0E-862E-35812C74B710}"/>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特定したリスクについて </a:t>
            </a:r>
            <a:r>
              <a:rPr kumimoji="1" lang="en-US" altLang="ja-JP">
                <a:latin typeface="Trebuchet MS" panose="020B0603020202020204" pitchFamily="34" charset="0"/>
                <a:ea typeface="Meiryo UI" panose="020B0604030504040204" pitchFamily="50" charset="-128"/>
              </a:rPr>
              <a:t>(2/2)</a:t>
            </a:r>
            <a:endParaRPr kumimoji="1" lang="en-US">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44A61CF6-5063-22DB-DE20-09A4CA8A16CF}"/>
              </a:ext>
            </a:extLst>
          </p:cNvPr>
          <p:cNvGrpSpPr/>
          <p:nvPr/>
        </p:nvGrpSpPr>
        <p:grpSpPr>
          <a:xfrm>
            <a:off x="838200" y="1538082"/>
            <a:ext cx="10626041" cy="336349"/>
            <a:chOff x="653442" y="1983554"/>
            <a:chExt cx="3469984" cy="336349"/>
          </a:xfrm>
        </p:grpSpPr>
        <p:sp>
          <p:nvSpPr>
            <p:cNvPr id="18" name="ee4pHeader2">
              <a:extLst>
                <a:ext uri="{FF2B5EF4-FFF2-40B4-BE49-F238E27FC236}">
                  <a16:creationId xmlns:a16="http://schemas.microsoft.com/office/drawing/2014/main" id="{BA3BB9D8-76C1-13FB-FB17-00E5BCD740D7}"/>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特定したリスクの妥当性・影響度</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19" name="Straight Connector 34">
              <a:extLst>
                <a:ext uri="{FF2B5EF4-FFF2-40B4-BE49-F238E27FC236}">
                  <a16:creationId xmlns:a16="http://schemas.microsoft.com/office/drawing/2014/main" id="{5BD1F322-D61F-FC14-1117-ADBD8FAC9582}"/>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3" name="正方形/長方形 3">
            <a:extLst>
              <a:ext uri="{FF2B5EF4-FFF2-40B4-BE49-F238E27FC236}">
                <a16:creationId xmlns:a16="http://schemas.microsoft.com/office/drawing/2014/main" id="{FA22E5FD-4B59-5371-C323-C600380F0625}"/>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正方形/長方形 10">
            <a:extLst>
              <a:ext uri="{FF2B5EF4-FFF2-40B4-BE49-F238E27FC236}">
                <a16:creationId xmlns:a16="http://schemas.microsoft.com/office/drawing/2014/main" id="{FB7ED109-273A-9C15-DD79-75CB5245FF32}"/>
              </a:ext>
            </a:extLst>
          </p:cNvPr>
          <p:cNvSpPr/>
          <p:nvPr/>
        </p:nvSpPr>
        <p:spPr>
          <a:xfrm>
            <a:off x="838200" y="2058175"/>
            <a:ext cx="10626042"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特定したリスクについてリスクと判断できる根拠や理由を記載ください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また、リスクの影響範囲について、社会に対する影響、生成</a:t>
            </a: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AI</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の①開発②提供③利用の目線における影響など、どのような影響がどこに及ぶのかという観点を考慮して具体的に記載ください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4" name="Rectangle 3">
            <a:extLst>
              <a:ext uri="{FF2B5EF4-FFF2-40B4-BE49-F238E27FC236}">
                <a16:creationId xmlns:a16="http://schemas.microsoft.com/office/drawing/2014/main" id="{96B4573A-31C9-BA19-0CD1-7668E0D81587}"/>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297852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C5766-225D-4770-1B6D-16F417D4285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4DD5B17-85EB-35D6-22BD-564F085DFBBE}"/>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対策技術について </a:t>
            </a:r>
            <a:r>
              <a:rPr kumimoji="1" lang="en-US" altLang="ja-JP">
                <a:latin typeface="Trebuchet MS" panose="020B0603020202020204" pitchFamily="34" charset="0"/>
                <a:ea typeface="Meiryo UI" panose="020B0604030504040204" pitchFamily="50" charset="-128"/>
              </a:rPr>
              <a:t>(1/5)</a:t>
            </a:r>
            <a:endParaRPr kumimoji="1" lang="en-US">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A722F5AC-7569-52F2-502C-6954FEA9FF26}"/>
              </a:ext>
            </a:extLst>
          </p:cNvPr>
          <p:cNvGrpSpPr/>
          <p:nvPr/>
        </p:nvGrpSpPr>
        <p:grpSpPr>
          <a:xfrm>
            <a:off x="838200" y="1538082"/>
            <a:ext cx="10626041" cy="336349"/>
            <a:chOff x="653442" y="1983554"/>
            <a:chExt cx="3469984" cy="336349"/>
          </a:xfrm>
        </p:grpSpPr>
        <p:sp>
          <p:nvSpPr>
            <p:cNvPr id="6" name="ee4pHeader2">
              <a:extLst>
                <a:ext uri="{FF2B5EF4-FFF2-40B4-BE49-F238E27FC236}">
                  <a16:creationId xmlns:a16="http://schemas.microsoft.com/office/drawing/2014/main" id="{643D0F83-7049-BC03-A07A-303447B80EC1}"/>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対策技術の概要</a:t>
              </a:r>
            </a:p>
          </p:txBody>
        </p:sp>
        <p:cxnSp>
          <p:nvCxnSpPr>
            <p:cNvPr id="7" name="Straight Connector 34">
              <a:extLst>
                <a:ext uri="{FF2B5EF4-FFF2-40B4-BE49-F238E27FC236}">
                  <a16:creationId xmlns:a16="http://schemas.microsoft.com/office/drawing/2014/main" id="{1483F909-74D7-9C11-33EE-D6300D66335B}"/>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D3E7975-DBF1-619B-194A-065F38BF7926}"/>
              </a:ext>
            </a:extLst>
          </p:cNvPr>
          <p:cNvSpPr/>
          <p:nvPr/>
        </p:nvSpPr>
        <p:spPr>
          <a:xfrm>
            <a:off x="872308" y="2058175"/>
            <a:ext cx="10591933" cy="4320000"/>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defRPr/>
            </a:pPr>
            <a:r>
              <a:rPr kumimoji="1" lang="ja-JP" altLang="en-US" sz="1600" dirty="0">
                <a:solidFill>
                  <a:srgbClr val="295E7E"/>
                </a:solidFill>
                <a:latin typeface="Trebuchet MS" panose="020B0603020202020204" pitchFamily="34" charset="0"/>
                <a:ea typeface="Meiryo UI" panose="020B0604030504040204" pitchFamily="50" charset="-128"/>
              </a:rPr>
              <a:t>開発した対策技術がどのようなものか、概要を記載ください</a:t>
            </a:r>
            <a:endPar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rPr>
              <a:t> 本提案で基盤モデルを用いて開発する場合、対策技術の概要（技術手法、モデルを用いる場合は使用するモデル名やモデル概要、学習量 等）についても必ず記載ください</a:t>
            </a:r>
            <a:endParaRPr kumimoji="1" lang="en-US" sz="1600" b="0" i="0" u="none" strike="noStrike" kern="1200" cap="none" spc="0" normalizeH="0" baseline="0" noProof="0" dirty="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40" name="正方形/長方形 3">
            <a:extLst>
              <a:ext uri="{FF2B5EF4-FFF2-40B4-BE49-F238E27FC236}">
                <a16:creationId xmlns:a16="http://schemas.microsoft.com/office/drawing/2014/main" id="{8358E270-AB22-4F6E-A9B7-B3888FA9F701}"/>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Rectangle 3">
            <a:extLst>
              <a:ext uri="{FF2B5EF4-FFF2-40B4-BE49-F238E27FC236}">
                <a16:creationId xmlns:a16="http://schemas.microsoft.com/office/drawing/2014/main" id="{C1096741-460C-79DE-7978-F8E803130FE3}"/>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2858239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9494D-46BE-946A-9D02-B80FD74F7FD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82F0946-6D2D-35F5-61E6-AFF9270F0BDE}"/>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対策技術について </a:t>
            </a:r>
            <a:r>
              <a:rPr kumimoji="1" lang="en-US" altLang="ja-JP">
                <a:latin typeface="Trebuchet MS" panose="020B0603020202020204" pitchFamily="34" charset="0"/>
                <a:ea typeface="Meiryo UI" panose="020B0604030504040204" pitchFamily="50" charset="-128"/>
              </a:rPr>
              <a:t>(2/5)</a:t>
            </a:r>
            <a:endParaRPr kumimoji="1" lang="en-US">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D2B6F7BF-FD40-3756-9F98-AEC1DB49F30F}"/>
              </a:ext>
            </a:extLst>
          </p:cNvPr>
          <p:cNvGrpSpPr/>
          <p:nvPr/>
        </p:nvGrpSpPr>
        <p:grpSpPr>
          <a:xfrm>
            <a:off x="838200" y="1538082"/>
            <a:ext cx="10626041" cy="336349"/>
            <a:chOff x="653442" y="1983554"/>
            <a:chExt cx="3469984" cy="336349"/>
          </a:xfrm>
        </p:grpSpPr>
        <p:sp>
          <p:nvSpPr>
            <p:cNvPr id="18" name="ee4pHeader2">
              <a:extLst>
                <a:ext uri="{FF2B5EF4-FFF2-40B4-BE49-F238E27FC236}">
                  <a16:creationId xmlns:a16="http://schemas.microsoft.com/office/drawing/2014/main" id="{5D11A344-8828-F3C0-8E05-304654A91F04}"/>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対策技術の妥当性</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19" name="Straight Connector 34">
              <a:extLst>
                <a:ext uri="{FF2B5EF4-FFF2-40B4-BE49-F238E27FC236}">
                  <a16:creationId xmlns:a16="http://schemas.microsoft.com/office/drawing/2014/main" id="{514B4AAD-813D-CA9E-D16A-D3293084D27D}"/>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7" name="正方形/長方形 16">
            <a:extLst>
              <a:ext uri="{FF2B5EF4-FFF2-40B4-BE49-F238E27FC236}">
                <a16:creationId xmlns:a16="http://schemas.microsoft.com/office/drawing/2014/main" id="{690BEE7B-C77F-1D90-BB5B-8713816ABB4C}"/>
              </a:ext>
            </a:extLst>
          </p:cNvPr>
          <p:cNvSpPr/>
          <p:nvPr/>
        </p:nvSpPr>
        <p:spPr>
          <a:xfrm>
            <a:off x="2294906" y="2058174"/>
            <a:ext cx="9169334" cy="4351503"/>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対策技術によってリスクが低減できる根拠や理由を記載ください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266700" algn="l"/>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定性的もしくは定量的な観点、技術的詳細、それぞれの根拠などを具体的・丁寧に記載ください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266700" algn="l"/>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なお提示いただく根拠情報については、審査員が判断しやすいようわかりやすく提示ください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9" name="正方形/長方形 8">
            <a:extLst>
              <a:ext uri="{FF2B5EF4-FFF2-40B4-BE49-F238E27FC236}">
                <a16:creationId xmlns:a16="http://schemas.microsoft.com/office/drawing/2014/main" id="{C43B9282-7C6E-6779-6F02-FA0506A1C03B}"/>
              </a:ext>
            </a:extLst>
          </p:cNvPr>
          <p:cNvSpPr/>
          <p:nvPr/>
        </p:nvSpPr>
        <p:spPr>
          <a:xfrm>
            <a:off x="838200" y="2058174"/>
            <a:ext cx="1296000" cy="4351503"/>
          </a:xfrm>
          <a:prstGeom prst="rect">
            <a:avLst/>
          </a:prstGeom>
          <a:solidFill>
            <a:schemeClr val="tx2">
              <a:lumMod val="75000"/>
              <a:lumOff val="25000"/>
            </a:schemeClr>
          </a:solidFill>
          <a:ln w="9525" cap="rnd" cmpd="sng" algn="ctr">
            <a:solidFill>
              <a:schemeClr val="tx2">
                <a:lumMod val="75000"/>
                <a:lumOff val="2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対策技術の妥当性</a:t>
            </a:r>
            <a:endParaRPr kumimoji="1" lang="en-US" altLang="ja-JP"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endParaRPr>
          </a:p>
        </p:txBody>
      </p:sp>
      <p:sp>
        <p:nvSpPr>
          <p:cNvPr id="38" name="正方形/長方形 3">
            <a:extLst>
              <a:ext uri="{FF2B5EF4-FFF2-40B4-BE49-F238E27FC236}">
                <a16:creationId xmlns:a16="http://schemas.microsoft.com/office/drawing/2014/main" id="{625ED5DA-8795-E089-C9FA-17C905DF721C}"/>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Rectangle 3">
            <a:extLst>
              <a:ext uri="{FF2B5EF4-FFF2-40B4-BE49-F238E27FC236}">
                <a16:creationId xmlns:a16="http://schemas.microsoft.com/office/drawing/2014/main" id="{BD6214F4-6233-E6FE-4193-2579DFA3CBD6}"/>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883717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2ED69-44A8-DC78-1D02-6D9B69E92BA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F3DCCD4-9485-A0B0-E64F-1D73C6DC8A6C}"/>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対策技術について </a:t>
            </a:r>
            <a:r>
              <a:rPr kumimoji="1" lang="en-US" altLang="ja-JP">
                <a:latin typeface="Trebuchet MS" panose="020B0603020202020204" pitchFamily="34" charset="0"/>
                <a:ea typeface="Meiryo UI" panose="020B0604030504040204" pitchFamily="50" charset="-128"/>
              </a:rPr>
              <a:t>(3/5)</a:t>
            </a:r>
            <a:endParaRPr kumimoji="1" lang="en-US">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AC9E9212-B4E4-80CF-CCCC-32F5142FA532}"/>
              </a:ext>
            </a:extLst>
          </p:cNvPr>
          <p:cNvGrpSpPr/>
          <p:nvPr/>
        </p:nvGrpSpPr>
        <p:grpSpPr>
          <a:xfrm>
            <a:off x="838200" y="1538082"/>
            <a:ext cx="10626041" cy="336349"/>
            <a:chOff x="653442" y="1983554"/>
            <a:chExt cx="3469984" cy="336349"/>
          </a:xfrm>
        </p:grpSpPr>
        <p:sp>
          <p:nvSpPr>
            <p:cNvPr id="18" name="ee4pHeader2">
              <a:extLst>
                <a:ext uri="{FF2B5EF4-FFF2-40B4-BE49-F238E27FC236}">
                  <a16:creationId xmlns:a16="http://schemas.microsoft.com/office/drawing/2014/main" id="{8A6FBCA8-3C38-CA44-DC82-B17B437775B0}"/>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対策技術の評価方法</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19" name="Straight Connector 34">
              <a:extLst>
                <a:ext uri="{FF2B5EF4-FFF2-40B4-BE49-F238E27FC236}">
                  <a16:creationId xmlns:a16="http://schemas.microsoft.com/office/drawing/2014/main" id="{3EFA5D16-9817-19C1-5EDA-1AB2463C7D8E}"/>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7" name="正方形/長方形 16">
            <a:extLst>
              <a:ext uri="{FF2B5EF4-FFF2-40B4-BE49-F238E27FC236}">
                <a16:creationId xmlns:a16="http://schemas.microsoft.com/office/drawing/2014/main" id="{76572BC7-89F5-0B8F-8E39-5C6C773B1AD2}"/>
              </a:ext>
            </a:extLst>
          </p:cNvPr>
          <p:cNvSpPr/>
          <p:nvPr/>
        </p:nvSpPr>
        <p:spPr>
          <a:xfrm>
            <a:off x="2294906" y="2058174"/>
            <a:ext cx="9169334" cy="4315991"/>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対策技術の評価方法を記載ください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tab pos="266700" algn="l"/>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可能な限り具体的に評価手法を記載ください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endParaRPr>
          </a:p>
        </p:txBody>
      </p:sp>
      <p:sp>
        <p:nvSpPr>
          <p:cNvPr id="8" name="正方形/長方形 7">
            <a:extLst>
              <a:ext uri="{FF2B5EF4-FFF2-40B4-BE49-F238E27FC236}">
                <a16:creationId xmlns:a16="http://schemas.microsoft.com/office/drawing/2014/main" id="{DF494CA2-526C-4511-20AA-A4EB1B108AA5}"/>
              </a:ext>
            </a:extLst>
          </p:cNvPr>
          <p:cNvSpPr/>
          <p:nvPr/>
        </p:nvSpPr>
        <p:spPr>
          <a:xfrm>
            <a:off x="838200" y="2058174"/>
            <a:ext cx="1296000" cy="4315991"/>
          </a:xfrm>
          <a:prstGeom prst="rect">
            <a:avLst/>
          </a:prstGeom>
          <a:solidFill>
            <a:schemeClr val="tx2">
              <a:lumMod val="75000"/>
              <a:lumOff val="25000"/>
            </a:schemeClr>
          </a:solidFill>
          <a:ln w="9525" cap="rnd" cmpd="sng" algn="ctr">
            <a:solidFill>
              <a:schemeClr val="tx2">
                <a:lumMod val="75000"/>
                <a:lumOff val="2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評価方法</a:t>
            </a:r>
            <a:endParaRPr kumimoji="1" lang="en-US" altLang="ja-JP"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endParaRPr>
          </a:p>
        </p:txBody>
      </p:sp>
      <p:sp>
        <p:nvSpPr>
          <p:cNvPr id="27" name="正方形/長方形 3">
            <a:extLst>
              <a:ext uri="{FF2B5EF4-FFF2-40B4-BE49-F238E27FC236}">
                <a16:creationId xmlns:a16="http://schemas.microsoft.com/office/drawing/2014/main" id="{F37E288A-8E50-D11B-6AEA-55852B377DCB}"/>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Rectangle 4">
            <a:extLst>
              <a:ext uri="{FF2B5EF4-FFF2-40B4-BE49-F238E27FC236}">
                <a16:creationId xmlns:a16="http://schemas.microsoft.com/office/drawing/2014/main" id="{09D65441-6644-6F5E-9952-2AF0E3C2B48F}"/>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1606838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9BF74-1496-D0EF-E087-0FC9BFCA77A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E6FC8E3-6F20-BB92-3BDC-8EF42A858668}"/>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対策技術について </a:t>
            </a:r>
            <a:r>
              <a:rPr kumimoji="1" lang="en-US" altLang="ja-JP">
                <a:latin typeface="Trebuchet MS" panose="020B0603020202020204" pitchFamily="34" charset="0"/>
                <a:ea typeface="Meiryo UI" panose="020B0604030504040204" pitchFamily="50" charset="-128"/>
              </a:rPr>
              <a:t>(4/5)</a:t>
            </a:r>
            <a:endParaRPr kumimoji="1" lang="en-US">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FF0368EA-06D2-62DB-F9CB-E914996485E4}"/>
              </a:ext>
            </a:extLst>
          </p:cNvPr>
          <p:cNvGrpSpPr/>
          <p:nvPr/>
        </p:nvGrpSpPr>
        <p:grpSpPr>
          <a:xfrm>
            <a:off x="838200" y="1538082"/>
            <a:ext cx="10626041" cy="336349"/>
            <a:chOff x="653442" y="1983554"/>
            <a:chExt cx="3469984" cy="336349"/>
          </a:xfrm>
        </p:grpSpPr>
        <p:sp>
          <p:nvSpPr>
            <p:cNvPr id="18" name="ee4pHeader2">
              <a:extLst>
                <a:ext uri="{FF2B5EF4-FFF2-40B4-BE49-F238E27FC236}">
                  <a16:creationId xmlns:a16="http://schemas.microsoft.com/office/drawing/2014/main" id="{D27F145C-24F7-DA97-96E8-4C4F2A7EB078}"/>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対策技術の評価方法の妥当性</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19" name="Straight Connector 34">
              <a:extLst>
                <a:ext uri="{FF2B5EF4-FFF2-40B4-BE49-F238E27FC236}">
                  <a16:creationId xmlns:a16="http://schemas.microsoft.com/office/drawing/2014/main" id="{A3AF0681-BCA5-84A6-8258-CFDD571A16AD}"/>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21534857-F1EA-E884-B82D-FBF8978184A3}"/>
              </a:ext>
            </a:extLst>
          </p:cNvPr>
          <p:cNvSpPr/>
          <p:nvPr/>
        </p:nvSpPr>
        <p:spPr>
          <a:xfrm>
            <a:off x="2294904" y="2029602"/>
            <a:ext cx="9169336" cy="4348573"/>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前項記載の評価手法を用いる客観的根拠や理由を記載ください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客観性を担保するための工夫について必ず記載ください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14" name="正方形/長方形 13">
            <a:extLst>
              <a:ext uri="{FF2B5EF4-FFF2-40B4-BE49-F238E27FC236}">
                <a16:creationId xmlns:a16="http://schemas.microsoft.com/office/drawing/2014/main" id="{C567299D-8EFF-7326-585C-E6B02A8432FB}"/>
              </a:ext>
            </a:extLst>
          </p:cNvPr>
          <p:cNvSpPr/>
          <p:nvPr/>
        </p:nvSpPr>
        <p:spPr>
          <a:xfrm>
            <a:off x="838200" y="2029602"/>
            <a:ext cx="1296000" cy="4348573"/>
          </a:xfrm>
          <a:prstGeom prst="rect">
            <a:avLst/>
          </a:prstGeom>
          <a:solidFill>
            <a:schemeClr val="tx2">
              <a:lumMod val="75000"/>
              <a:lumOff val="25000"/>
            </a:schemeClr>
          </a:solidFill>
          <a:ln w="9525" cap="rnd" cmpd="sng" algn="ctr">
            <a:solidFill>
              <a:schemeClr val="tx2">
                <a:lumMod val="75000"/>
                <a:lumOff val="2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評価方法の妥当性</a:t>
            </a:r>
            <a:endParaRPr kumimoji="1" lang="en-US" altLang="ja-JP"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endParaRPr>
          </a:p>
        </p:txBody>
      </p:sp>
      <p:sp>
        <p:nvSpPr>
          <p:cNvPr id="27" name="正方形/長方形 3">
            <a:extLst>
              <a:ext uri="{FF2B5EF4-FFF2-40B4-BE49-F238E27FC236}">
                <a16:creationId xmlns:a16="http://schemas.microsoft.com/office/drawing/2014/main" id="{5E4AB52D-203C-216A-51E9-DDF520F1CE0A}"/>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 name="吹き出し: 四角形 25">
            <a:extLst>
              <a:ext uri="{FF2B5EF4-FFF2-40B4-BE49-F238E27FC236}">
                <a16:creationId xmlns:a16="http://schemas.microsoft.com/office/drawing/2014/main" id="{6E43DD8A-DF01-959B-6381-F5DD5953BD7E}"/>
              </a:ext>
            </a:extLst>
          </p:cNvPr>
          <p:cNvSpPr/>
          <p:nvPr/>
        </p:nvSpPr>
        <p:spPr>
          <a:xfrm>
            <a:off x="4415790" y="2777378"/>
            <a:ext cx="5257800" cy="772711"/>
          </a:xfrm>
          <a:prstGeom prst="wedgeRectCallout">
            <a:avLst>
              <a:gd name="adj1" fmla="val -42921"/>
              <a:gd name="adj2" fmla="val -70832"/>
            </a:avLst>
          </a:prstGeom>
          <a:solidFill>
            <a:schemeClr val="bg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rPr>
              <a:t>客観性担保の工夫例</a:t>
            </a:r>
            <a:r>
              <a:rPr kumimoji="1" lang="en-US" altLang="ja-JP"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rPr>
              <a:t>)</a:t>
            </a: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rPr>
              <a:t>評価用データは学習／ルール設計に一切使用しない</a:t>
            </a:r>
            <a:endParaRPr kumimoji="1" lang="en-US" altLang="ja-JP"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rPr>
              <a:t>同一条件下で既存対策技術および無対策と比較する</a:t>
            </a:r>
            <a:endParaRPr kumimoji="1" lang="en-US" altLang="ja-JP"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0E2841"/>
              </a:buClr>
              <a:buSzTx/>
              <a:buFont typeface="Trebuchet MS" panose="020B0603020202020204" pitchFamily="34" charset="0"/>
              <a:buChar char="•"/>
              <a:tabLst/>
              <a:defRPr/>
            </a:pPr>
            <a:r>
              <a:rPr kumimoji="1" lang="ja-JP" altLang="en-US"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rPr>
              <a:t>第三者または別チーム作成の隠しシナリオでブラインドテストを実施する</a:t>
            </a:r>
            <a:endParaRPr kumimoji="1" lang="en-US" sz="1200" b="0" i="0" u="none" strike="noStrike" kern="1200" cap="none" spc="0" normalizeH="0" baseline="0" noProof="0">
              <a:ln>
                <a:noFill/>
              </a:ln>
              <a:solidFill>
                <a:prstClr val="black"/>
              </a:solidFill>
              <a:effectLst/>
              <a:uLnTx/>
              <a:uFillTx/>
              <a:latin typeface="Trebuchet MS" panose="020B0603020202020204" pitchFamily="34" charset="0"/>
              <a:ea typeface="Meiryo UI" panose="020B0604030504040204" pitchFamily="50" charset="-128"/>
              <a:cs typeface="+mn-cs"/>
            </a:endParaRPr>
          </a:p>
        </p:txBody>
      </p:sp>
      <p:sp>
        <p:nvSpPr>
          <p:cNvPr id="5" name="Rectangle 4">
            <a:extLst>
              <a:ext uri="{FF2B5EF4-FFF2-40B4-BE49-F238E27FC236}">
                <a16:creationId xmlns:a16="http://schemas.microsoft.com/office/drawing/2014/main" id="{B40D0459-C7D0-0E44-CAB2-82909F308BC8}"/>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3549838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D8C0A-DF67-80E2-3504-155F664252D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6102C68-1452-496E-A478-A7A0470E36DB}"/>
              </a:ext>
            </a:extLst>
          </p:cNvPr>
          <p:cNvSpPr>
            <a:spLocks noGrp="1"/>
          </p:cNvSpPr>
          <p:nvPr>
            <p:ph type="title"/>
          </p:nvPr>
        </p:nvSpPr>
        <p:spPr/>
        <p:txBody>
          <a:bodyPr vert="horz"/>
          <a:lstStyle/>
          <a:p>
            <a:r>
              <a:rPr kumimoji="1" lang="ja-JP" altLang="en-US">
                <a:latin typeface="Trebuchet MS" panose="020B0603020202020204" pitchFamily="34" charset="0"/>
                <a:ea typeface="Meiryo UI" panose="020B0604030504040204" pitchFamily="50" charset="-128"/>
              </a:rPr>
              <a:t>対策技術について </a:t>
            </a:r>
            <a:r>
              <a:rPr kumimoji="1" lang="en-US" altLang="ja-JP">
                <a:latin typeface="Trebuchet MS" panose="020B0603020202020204" pitchFamily="34" charset="0"/>
                <a:ea typeface="Meiryo UI" panose="020B0604030504040204" pitchFamily="50" charset="-128"/>
              </a:rPr>
              <a:t>(5/5)</a:t>
            </a:r>
            <a:endParaRPr kumimoji="1" lang="en-US">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FACAAEF5-931B-7FE1-02C2-AD216AD7EC8D}"/>
              </a:ext>
            </a:extLst>
          </p:cNvPr>
          <p:cNvGrpSpPr/>
          <p:nvPr/>
        </p:nvGrpSpPr>
        <p:grpSpPr>
          <a:xfrm>
            <a:off x="838200" y="1538082"/>
            <a:ext cx="10626041" cy="336349"/>
            <a:chOff x="653442" y="1983554"/>
            <a:chExt cx="3469984" cy="336349"/>
          </a:xfrm>
        </p:grpSpPr>
        <p:sp>
          <p:nvSpPr>
            <p:cNvPr id="18" name="ee4pHeader2">
              <a:extLst>
                <a:ext uri="{FF2B5EF4-FFF2-40B4-BE49-F238E27FC236}">
                  <a16:creationId xmlns:a16="http://schemas.microsoft.com/office/drawing/2014/main" id="{BBC3CAE3-FA9D-C229-5323-8A7FD599A91D}"/>
                </a:ext>
              </a:extLst>
            </p:cNvPr>
            <p:cNvSpPr txBox="1"/>
            <p:nvPr/>
          </p:nvSpPr>
          <p:spPr>
            <a:xfrm>
              <a:off x="653442" y="1983554"/>
              <a:ext cx="3151498" cy="307777"/>
            </a:xfrm>
            <a:prstGeom prst="rect">
              <a:avLst/>
            </a:prstGeom>
          </p:spPr>
          <p:txBody>
            <a:bodyPr vert="horz" wrap="square" lIns="0" tIns="0" r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rPr>
                <a:t>対策技術の性能評価の結果</a:t>
              </a:r>
              <a:endParaRPr kumimoji="0" lang="en-US" altLang="ja-JP" sz="20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eiryo UI" panose="020B0604030504040204" pitchFamily="34" charset="-128"/>
                <a:sym typeface="Meiryo UI" panose="020B0604030504040204" pitchFamily="50" charset="-128"/>
              </a:endParaRPr>
            </a:p>
          </p:txBody>
        </p:sp>
        <p:cxnSp>
          <p:nvCxnSpPr>
            <p:cNvPr id="19" name="Straight Connector 34">
              <a:extLst>
                <a:ext uri="{FF2B5EF4-FFF2-40B4-BE49-F238E27FC236}">
                  <a16:creationId xmlns:a16="http://schemas.microsoft.com/office/drawing/2014/main" id="{7CBB13DA-C1F0-D28D-1AF9-820583285745}"/>
                </a:ext>
              </a:extLst>
            </p:cNvPr>
            <p:cNvCxnSpPr>
              <a:cxnSpLocks/>
            </p:cNvCxnSpPr>
            <p:nvPr/>
          </p:nvCxnSpPr>
          <p:spPr>
            <a:xfrm>
              <a:off x="653442" y="2319903"/>
              <a:ext cx="3469984" cy="0"/>
            </a:xfrm>
            <a:prstGeom prst="line">
              <a:avLst/>
            </a:prstGeom>
            <a:ln w="9525" cap="flat" cmpd="sng" algn="ctr">
              <a:solidFill>
                <a:srgbClr val="9A9A9A"/>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A62AB62C-553F-B948-9095-0C893B43B5DA}"/>
              </a:ext>
            </a:extLst>
          </p:cNvPr>
          <p:cNvSpPr/>
          <p:nvPr/>
        </p:nvSpPr>
        <p:spPr>
          <a:xfrm>
            <a:off x="2294904" y="2029602"/>
            <a:ext cx="9169336" cy="4348573"/>
          </a:xfrm>
          <a:prstGeom prst="rect">
            <a:avLst/>
          </a:prstGeom>
          <a:noFill/>
          <a:ln w="9525" cap="rnd" cmpd="sng" algn="ctr">
            <a:solidFill>
              <a:srgbClr val="9A9A9A"/>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対策技術を適用した際の性能評価の結果を記載ください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評価の方法（実験条件、評価指標、比較対象など）を明確に示してください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定量的な結果（数値・統計的指標）や定性的な結果・示唆を具体的に提示してください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a:t>
            </a:r>
            <a:r>
              <a:rPr kumimoji="1" lang="ja-JP" altLang="en-US"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rPr>
              <a:t>　トライアル審査において目標を記載した応募者はその目標と目標に対する達成度を記載ください</a:t>
            </a:r>
            <a:endParaRPr kumimoji="1" lang="en-US" altLang="ja-JP" sz="1600" b="0" i="0" u="none" strike="noStrike" kern="1200" cap="none" spc="0" normalizeH="0" baseline="0" noProof="0">
              <a:ln>
                <a:noFill/>
              </a:ln>
              <a:solidFill>
                <a:srgbClr val="295E7E"/>
              </a:solidFill>
              <a:effectLst/>
              <a:uLnTx/>
              <a:uFillTx/>
              <a:latin typeface="Trebuchet MS" panose="020B0603020202020204" pitchFamily="34" charset="0"/>
              <a:ea typeface="Meiryo UI" panose="020B0604030504040204" pitchFamily="50" charset="-128"/>
              <a:cs typeface="+mn-cs"/>
            </a:endParaRPr>
          </a:p>
        </p:txBody>
      </p:sp>
      <p:sp>
        <p:nvSpPr>
          <p:cNvPr id="14" name="正方形/長方形 13">
            <a:extLst>
              <a:ext uri="{FF2B5EF4-FFF2-40B4-BE49-F238E27FC236}">
                <a16:creationId xmlns:a16="http://schemas.microsoft.com/office/drawing/2014/main" id="{7DD7F910-0841-DEDB-F5B7-8AC5A5853072}"/>
              </a:ext>
            </a:extLst>
          </p:cNvPr>
          <p:cNvSpPr/>
          <p:nvPr/>
        </p:nvSpPr>
        <p:spPr>
          <a:xfrm>
            <a:off x="838200" y="2029602"/>
            <a:ext cx="1296000" cy="4348573"/>
          </a:xfrm>
          <a:prstGeom prst="rect">
            <a:avLst/>
          </a:prstGeom>
          <a:solidFill>
            <a:schemeClr val="tx2">
              <a:lumMod val="75000"/>
              <a:lumOff val="25000"/>
            </a:schemeClr>
          </a:solidFill>
          <a:ln w="9525" cap="rnd" cmpd="sng" algn="ctr">
            <a:solidFill>
              <a:schemeClr val="tx2">
                <a:lumMod val="75000"/>
                <a:lumOff val="2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性能評価の</a:t>
            </a:r>
            <a:endParaRPr kumimoji="1" lang="en-US" altLang="ja-JP"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結果</a:t>
            </a:r>
            <a:endParaRPr kumimoji="1" lang="en-US" altLang="ja-JP" sz="18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endParaRPr>
          </a:p>
        </p:txBody>
      </p:sp>
      <p:sp>
        <p:nvSpPr>
          <p:cNvPr id="27" name="正方形/長方形 3">
            <a:extLst>
              <a:ext uri="{FF2B5EF4-FFF2-40B4-BE49-F238E27FC236}">
                <a16:creationId xmlns:a16="http://schemas.microsoft.com/office/drawing/2014/main" id="{75CED6C3-672F-9A0F-2927-87E55B676D9D}"/>
              </a:ext>
            </a:extLst>
          </p:cNvPr>
          <p:cNvSpPr/>
          <p:nvPr/>
        </p:nvSpPr>
        <p:spPr>
          <a:xfrm>
            <a:off x="9509046" y="157884"/>
            <a:ext cx="1955195" cy="480817"/>
          </a:xfrm>
          <a:prstGeom prst="rect">
            <a:avLst/>
          </a:prstGeom>
          <a:solidFill>
            <a:schemeClr val="tx2">
              <a:lumMod val="10000"/>
              <a:lumOff val="90000"/>
            </a:schemeClr>
          </a:solidFill>
          <a:ln w="9525" cap="rnd" cmpd="sng" algn="ctr">
            <a:solidFill>
              <a:schemeClr val="tx2">
                <a:lumMod val="10000"/>
                <a:lumOff val="9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提案書ひな形</a:t>
            </a:r>
            <a:endParaRPr kumimoji="1" 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Rectangle 4">
            <a:extLst>
              <a:ext uri="{FF2B5EF4-FFF2-40B4-BE49-F238E27FC236}">
                <a16:creationId xmlns:a16="http://schemas.microsoft.com/office/drawing/2014/main" id="{C501F38E-2C8A-1C3F-DF0E-8F93D3D35184}"/>
              </a:ext>
            </a:extLst>
          </p:cNvPr>
          <p:cNvSpPr/>
          <p:nvPr/>
        </p:nvSpPr>
        <p:spPr>
          <a:xfrm>
            <a:off x="993921" y="125746"/>
            <a:ext cx="3321601" cy="480817"/>
          </a:xfrm>
          <a:prstGeom prst="rect">
            <a:avLst/>
          </a:prstGeom>
          <a:noFill/>
          <a:ln w="19050" cap="flat" cmpd="sng" algn="ctr">
            <a:solidFill>
              <a:srgbClr val="E71C57"/>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本頁の内容は公開される可能性あり</a:t>
            </a:r>
            <a:b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b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r>
              <a:rPr kumimoji="1" lang="ja-JP" altLang="en-US"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公開不可の情報がある場合は明記下さい</a:t>
            </a:r>
            <a:r>
              <a:rPr kumimoji="1" lang="en-US" altLang="ja-JP" sz="1400" b="0" i="0" u="none" strike="noStrike" kern="1200" cap="none" spc="0" normalizeH="0" baseline="0" noProof="0">
                <a:ln>
                  <a:noFill/>
                </a:ln>
                <a:solidFill>
                  <a:srgbClr val="E71C57"/>
                </a:solidFill>
                <a:effectLst/>
                <a:uLnTx/>
                <a:uFillTx/>
                <a:latin typeface="Trebuchet MS" panose="020B0603020202020204" pitchFamily="34" charset="0"/>
                <a:ea typeface="Meiryo UI" panose="020B0604030504040204" pitchFamily="50" charset="-128"/>
                <a:cs typeface="+mn-cs"/>
              </a:rPr>
              <a:t>)</a:t>
            </a:r>
          </a:p>
        </p:txBody>
      </p:sp>
    </p:spTree>
    <p:extLst>
      <p:ext uri="{BB962C8B-B14F-4D97-AF65-F5344CB8AC3E}">
        <p14:creationId xmlns:p14="http://schemas.microsoft.com/office/powerpoint/2010/main" val="22298146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EE4P_MASTERWIZARD_DRAFT" val="0"/>
  <p:tag name="EE4P_LANGUAGE_ID" val="1033"/>
  <p:tag name="EE4P_MASTERWIZARD_MARGINS" val="0"/>
  <p:tag name="THINKCELLPRESENTATIONDONOTDELETE" val="&lt;?xml version=&quot;1.0&quot; encoding=&quot;UTF-16&quot; standalone=&quot;yes&quot;?&gt;&lt;root reqver=&quot;28224&quot;&gt;&lt;version val=&quot;3534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1&quot;&gt;&lt;elem m_fUsage=&quot;1.00000000000000000000E+00&quot;&gt;&lt;m_msothmcolidx val=&quot;0&quot;/&gt;&lt;m_rgb r=&quot;B3&quot; g=&quot;EE&quot; b=&quot;F9&quot;/&gt;&lt;/elem&gt;&lt;/m_vecMRU&gt;&lt;/m_mruColor&gt;&lt;m_eweekdayFirstOfWeek val=&quot;1&quot;/&gt;&lt;m_eweekdayFirstOfWorkweek val=&quot;2&quot;/&gt;&lt;m_eweekdayFirstOfWeekend val=&quot;7&quot;/&gt;&lt;/CPresentation&gt;&lt;/root&gt;"/>
  <p:tag name="THINKCELLUNDODONOTDELETE" val="0"/>
  <p:tag name="DECKSTER_PRESENTATION_ID" val="6cd83534-bc2d-46d3-8284-e57e7d4c885d"/>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A2C992082DA8429A93F6F492AB0D31" ma:contentTypeVersion="16" ma:contentTypeDescription="Create a new document." ma:contentTypeScope="" ma:versionID="099f6ddea0682f29ccaa1a1de4c68ca8">
  <xsd:schema xmlns:xsd="http://www.w3.org/2001/XMLSchema" xmlns:xs="http://www.w3.org/2001/XMLSchema" xmlns:p="http://schemas.microsoft.com/office/2006/metadata/properties" xmlns:ns2="bd48f2dd-c1f7-44bf-adf7-a78f531a78f2" xmlns:ns3="9fa0f23c-a53a-4068-a32f-b1ad299d6a8b" targetNamespace="http://schemas.microsoft.com/office/2006/metadata/properties" ma:root="true" ma:fieldsID="43d33592f0bcf0238180c762faa1ec9e" ns2:_="" ns3:_="">
    <xsd:import namespace="bd48f2dd-c1f7-44bf-adf7-a78f531a78f2"/>
    <xsd:import namespace="9fa0f23c-a53a-4068-a32f-b1ad299d6a8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48f2dd-c1f7-44bf-adf7-a78f531a78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c1edaf98-933d-48b7-9af8-6bdbb703d060"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a0f23c-a53a-4068-a32f-b1ad299d6a8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fc616e65-b0e7-4666-aaf9-9c966f25ac49}" ma:internalName="TaxCatchAll" ma:showField="CatchAllData" ma:web="9fa0f23c-a53a-4068-a32f-b1ad299d6a8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d48f2dd-c1f7-44bf-adf7-a78f531a78f2">
      <Terms xmlns="http://schemas.microsoft.com/office/infopath/2007/PartnerControls"/>
    </lcf76f155ced4ddcb4097134ff3c332f>
    <TaxCatchAll xmlns="9fa0f23c-a53a-4068-a32f-b1ad299d6a8b" xsi:nil="true"/>
  </documentManagement>
</p:properties>
</file>

<file path=customXml/itemProps1.xml><?xml version="1.0" encoding="utf-8"?>
<ds:datastoreItem xmlns:ds="http://schemas.openxmlformats.org/officeDocument/2006/customXml" ds:itemID="{9DD323B9-9D02-4F0C-BC40-B635549336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48f2dd-c1f7-44bf-adf7-a78f531a78f2"/>
    <ds:schemaRef ds:uri="9fa0f23c-a53a-4068-a32f-b1ad299d6a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E21702-C7C0-4822-92FF-F574AF482AE6}">
  <ds:schemaRefs>
    <ds:schemaRef ds:uri="http://schemas.microsoft.com/sharepoint/v3/contenttype/forms"/>
  </ds:schemaRefs>
</ds:datastoreItem>
</file>

<file path=customXml/itemProps3.xml><?xml version="1.0" encoding="utf-8"?>
<ds:datastoreItem xmlns:ds="http://schemas.openxmlformats.org/officeDocument/2006/customXml" ds:itemID="{42FBD0D6-0825-41EE-BDF0-DB575C07A35A}">
  <ds:schemaRefs>
    <ds:schemaRef ds:uri="http://schemas.microsoft.com/office/2006/metadata/properties"/>
    <ds:schemaRef ds:uri="http://schemas.microsoft.com/office/infopath/2007/PartnerControls"/>
    <ds:schemaRef ds:uri="bd48f2dd-c1f7-44bf-adf7-a78f531a78f2"/>
    <ds:schemaRef ds:uri="9fa0f23c-a53a-4068-a32f-b1ad299d6a8b"/>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1342</Words>
  <Application>Microsoft Office PowerPoint</Application>
  <PresentationFormat>Widescreen</PresentationFormat>
  <Paragraphs>111</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NEDO懸賞金活用型 プログラム/GENIAC-PRIZE</vt:lpstr>
      <vt:lpstr>PowerPoint Presentation</vt:lpstr>
      <vt:lpstr>特定したリスクについて (1/2)</vt:lpstr>
      <vt:lpstr>特定したリスクについて (2/2)</vt:lpstr>
      <vt:lpstr>対策技術について (1/5)</vt:lpstr>
      <vt:lpstr>対策技術について (2/5)</vt:lpstr>
      <vt:lpstr>対策技術について (3/5)</vt:lpstr>
      <vt:lpstr>対策技術について (4/5)</vt:lpstr>
      <vt:lpstr>対策技術について (5/5)</vt:lpstr>
      <vt:lpstr>提案内容の新規性</vt:lpstr>
      <vt:lpstr>提案内容の将来性</vt:lpstr>
      <vt:lpstr>成果の公開度</vt:lpstr>
      <vt:lpstr>国民生活や社会への波及効果</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cp:revision>
  <dcterms:created xsi:type="dcterms:W3CDTF">2025-10-03T04:35:37Z</dcterms:created>
  <dcterms:modified xsi:type="dcterms:W3CDTF">2025-10-08T02:30:42Z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d5c4f4-7a29-4385-b7a5-afbe2154ae6f_Enabled">
    <vt:lpwstr>true</vt:lpwstr>
  </property>
  <property fmtid="{D5CDD505-2E9C-101B-9397-08002B2CF9AE}" pid="3" name="MSIP_Label_b0d5c4f4-7a29-4385-b7a5-afbe2154ae6f_SetDate">
    <vt:lpwstr>2025-10-03T04:35:47Z</vt:lpwstr>
  </property>
  <property fmtid="{D5CDD505-2E9C-101B-9397-08002B2CF9AE}" pid="4" name="MSIP_Label_b0d5c4f4-7a29-4385-b7a5-afbe2154ae6f_Method">
    <vt:lpwstr>Standard</vt:lpwstr>
  </property>
  <property fmtid="{D5CDD505-2E9C-101B-9397-08002B2CF9AE}" pid="5" name="MSIP_Label_b0d5c4f4-7a29-4385-b7a5-afbe2154ae6f_Name">
    <vt:lpwstr>Confidential</vt:lpwstr>
  </property>
  <property fmtid="{D5CDD505-2E9C-101B-9397-08002B2CF9AE}" pid="6" name="MSIP_Label_b0d5c4f4-7a29-4385-b7a5-afbe2154ae6f_SiteId">
    <vt:lpwstr>2dfb2f0b-4d21-4268-9559-72926144c918</vt:lpwstr>
  </property>
  <property fmtid="{D5CDD505-2E9C-101B-9397-08002B2CF9AE}" pid="7" name="MSIP_Label_b0d5c4f4-7a29-4385-b7a5-afbe2154ae6f_ActionId">
    <vt:lpwstr>083b0703-7562-4036-ba36-edbd438b0830</vt:lpwstr>
  </property>
  <property fmtid="{D5CDD505-2E9C-101B-9397-08002B2CF9AE}" pid="8" name="MSIP_Label_b0d5c4f4-7a29-4385-b7a5-afbe2154ae6f_ContentBits">
    <vt:lpwstr>0</vt:lpwstr>
  </property>
  <property fmtid="{D5CDD505-2E9C-101B-9397-08002B2CF9AE}" pid="9" name="MSIP_Label_b0d5c4f4-7a29-4385-b7a5-afbe2154ae6f_Tag">
    <vt:lpwstr>10, 3, 0, 1</vt:lpwstr>
  </property>
  <property fmtid="{D5CDD505-2E9C-101B-9397-08002B2CF9AE}" pid="10" name="NXPowerLiteLastOptimized">
    <vt:lpwstr>66150172</vt:lpwstr>
  </property>
  <property fmtid="{D5CDD505-2E9C-101B-9397-08002B2CF9AE}" pid="11" name="NXPowerLiteVersion">
    <vt:lpwstr>D10.3.1</vt:lpwstr>
  </property>
  <property fmtid="{D5CDD505-2E9C-101B-9397-08002B2CF9AE}" pid="12" name="MediaServiceImageTags">
    <vt:lpwstr/>
  </property>
  <property fmtid="{D5CDD505-2E9C-101B-9397-08002B2CF9AE}" pid="13" name="ContentTypeId">
    <vt:lpwstr>0x01010060A2C992082DA8429A93F6F492AB0D31</vt:lpwstr>
  </property>
  <property fmtid="{D5CDD505-2E9C-101B-9397-08002B2CF9AE}" pid="14" name="NXPowerLiteSettings">
    <vt:lpwstr>B7000AA0054001</vt:lpwstr>
  </property>
  <property fmtid="{D5CDD505-2E9C-101B-9397-08002B2CF9AE}" pid="15" name="Format Name">
    <vt:lpwstr>Grid Format</vt:lpwstr>
  </property>
  <property fmtid="{D5CDD505-2E9C-101B-9397-08002B2CF9AE}" pid="16" name="Template Name">
    <vt:lpwstr>16x9</vt:lpwstr>
  </property>
</Properties>
</file>