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notesSlides/notesSlide6.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7.xml" ContentType="application/vnd.openxmlformats-officedocument.presentationml.notesSlide+xml"/>
  <Override PartName="/ppt/tags/tag26.xml" ContentType="application/vnd.openxmlformats-officedocument.presentationml.tags+xml"/>
  <Override PartName="/ppt/notesSlides/notesSlide8.xml" ContentType="application/vnd.openxmlformats-officedocument.presentationml.notesSlide+xml"/>
  <Override PartName="/ppt/tags/tag27.xml" ContentType="application/vnd.openxmlformats-officedocument.presentationml.tags+xml"/>
  <Override PartName="/ppt/notesSlides/notesSlide9.xml" ContentType="application/vnd.openxmlformats-officedocument.presentationml.notesSlide+xml"/>
  <Override PartName="/ppt/tags/tag28.xml" ContentType="application/vnd.openxmlformats-officedocument.presentationml.tags+xml"/>
  <Override PartName="/ppt/notesSlides/notesSlide10.xml" ContentType="application/vnd.openxmlformats-officedocument.presentationml.notesSlide+xml"/>
  <Override PartName="/ppt/tags/tag29.xml" ContentType="application/vnd.openxmlformats-officedocument.presentationml.tags+xml"/>
  <Override PartName="/ppt/notesSlides/notesSlide11.xml" ContentType="application/vnd.openxmlformats-officedocument.presentationml.notesSlide+xml"/>
  <Override PartName="/ppt/tags/tag30.xml" ContentType="application/vnd.openxmlformats-officedocument.presentationml.tags+xml"/>
  <Override PartName="/ppt/notesSlides/notesSlide12.xml" ContentType="application/vnd.openxmlformats-officedocument.presentationml.notesSlide+xml"/>
  <Override PartName="/ppt/tags/tag31.xml" ContentType="application/vnd.openxmlformats-officedocument.presentationml.tags+xml"/>
  <Override PartName="/ppt/notesSlides/notesSlide13.xml" ContentType="application/vnd.openxmlformats-officedocument.presentationml.notesSlide+xml"/>
  <Override PartName="/ppt/tags/tag32.xml" ContentType="application/vnd.openxmlformats-officedocument.presentationml.tags+xml"/>
  <Override PartName="/ppt/notesSlides/notesSlide14.xml" ContentType="application/vnd.openxmlformats-officedocument.presentationml.notesSlide+xml"/>
  <Override PartName="/ppt/tags/tag33.xml" ContentType="application/vnd.openxmlformats-officedocument.presentationml.tags+xml"/>
  <Override PartName="/ppt/notesSlides/notesSlide1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191" r:id="rId4"/>
  </p:sldMasterIdLst>
  <p:notesMasterIdLst>
    <p:notesMasterId r:id="rId21"/>
  </p:notesMasterIdLst>
  <p:handoutMasterIdLst>
    <p:handoutMasterId r:id="rId22"/>
  </p:handoutMasterIdLst>
  <p:sldIdLst>
    <p:sldId id="2147483601" r:id="rId5"/>
    <p:sldId id="291" r:id="rId6"/>
    <p:sldId id="273" r:id="rId7"/>
    <p:sldId id="275" r:id="rId8"/>
    <p:sldId id="276" r:id="rId9"/>
    <p:sldId id="277" r:id="rId10"/>
    <p:sldId id="279" r:id="rId11"/>
    <p:sldId id="283" r:id="rId12"/>
    <p:sldId id="284" r:id="rId13"/>
    <p:sldId id="287" r:id="rId14"/>
    <p:sldId id="288" r:id="rId15"/>
    <p:sldId id="289" r:id="rId16"/>
    <p:sldId id="290" r:id="rId17"/>
    <p:sldId id="294" r:id="rId18"/>
    <p:sldId id="295" r:id="rId19"/>
    <p:sldId id="296" r:id="rId20"/>
  </p:sldIdLst>
  <p:sldSz cx="12192000" cy="6858000"/>
  <p:notesSz cx="6950075" cy="9236075"/>
  <p:custShowLst>
    <p:custShow name="Format Guide Workshop" id="0">
      <p:sldLst/>
    </p:custShow>
  </p:custShowLst>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提案書ひな形" id="{5936336F-B578-4A13-A93E-22B6216D30E7}">
          <p14:sldIdLst>
            <p14:sldId id="2147483601"/>
            <p14:sldId id="291"/>
            <p14:sldId id="273"/>
            <p14:sldId id="275"/>
            <p14:sldId id="276"/>
            <p14:sldId id="277"/>
            <p14:sldId id="279"/>
            <p14:sldId id="283"/>
            <p14:sldId id="284"/>
            <p14:sldId id="287"/>
            <p14:sldId id="288"/>
            <p14:sldId id="289"/>
            <p14:sldId id="290"/>
            <p14:sldId id="294"/>
            <p14:sldId id="295"/>
            <p14:sldId id="296"/>
          </p14:sldIdLst>
        </p14:section>
      </p14:sectionLst>
    </p:ext>
    <p:ext uri="{EFAFB233-063F-42B5-8137-9DF3F51BA10A}">
      <p15:sldGuideLst xmlns:p15="http://schemas.microsoft.com/office/powerpoint/2012/main">
        <p15:guide id="3" orient="horz" pos="2183" userDrawn="1">
          <p15:clr>
            <a:srgbClr val="A4A3A4"/>
          </p15:clr>
        </p15:guide>
        <p15:guide id="4" pos="359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F5E3"/>
    <a:srgbClr val="000000"/>
    <a:srgbClr val="29BA74"/>
    <a:srgbClr val="F2F2F2"/>
    <a:srgbClr val="9A9A9A"/>
    <a:srgbClr val="EDCAEA"/>
    <a:srgbClr val="575757"/>
    <a:srgbClr val="8C8C8C"/>
    <a:srgbClr val="FFFFFF"/>
    <a:srgbClr val="50C7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60EC6B-10C3-423C-BD22-0A11E1ED1247}" v="195" dt="2025-09-18T03:30:49.4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5" d="100"/>
          <a:sy n="65" d="100"/>
        </p:scale>
        <p:origin x="88" y="276"/>
      </p:cViewPr>
      <p:guideLst>
        <p:guide orient="horz" pos="2183"/>
        <p:guide pos="3591"/>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9/17/2025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ea typeface="Meiryo UI" panose="020B0604030504040204" pitchFamily="50" charset="-128"/>
            </a:endParaRPr>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ea typeface="Meiryo UI" panose="020B0604030504040204" pitchFamily="50" charset="-128"/>
              </a:defRPr>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ea typeface="Meiryo UI" panose="020B0604030504040204" pitchFamily="50" charset="-128"/>
              </a:defRPr>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ea typeface="Meiryo UI" panose="020B0604030504040204" pitchFamily="50" charset="-128"/>
              </a:defRPr>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ea typeface="Meiryo UI" panose="020B0604030504040204" pitchFamily="50" charset="-128"/>
              </a:defRPr>
            </a:lvl1pPr>
          </a:lstStyle>
          <a:p>
            <a:fld id="{F2C7CF5F-7CF3-4DF3-838A-EE34544862CC}" type="datetimeFigureOut">
              <a:rPr lang="en-US" smtClean="0"/>
              <a:pPr/>
              <a:t>9/17/2025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eiryo UI" panose="020B0604030504040204" pitchFamily="50" charset="-128"/>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eiryo UI" panose="020B0604030504040204" pitchFamily="50" charset="-128"/>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A4FCDF-CEF5-4AEE-B008-16A22A44BD66}" type="slidenum">
              <a:rPr kumimoji="0" lang="en-US" sz="1200" b="0" i="0" u="none" strike="noStrike" kern="1200" cap="none" spc="0" normalizeH="0" baseline="0" noProof="0" smtClean="0">
                <a:ln>
                  <a:noFill/>
                </a:ln>
                <a:solidFill>
                  <a:prstClr val="black"/>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2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158773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83F7D-9E6A-3BDA-CB34-610477B3A67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3F55FD5-621B-7B8A-5A4B-7F9FD22026B1}"/>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FECA0550-7C01-EE45-95F9-4BC2A57D1884}"/>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46301112-DCBF-FE5E-7C05-771BC01592E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08287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EFD5A-A67B-FD18-C21B-0C951F9BCA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BA57B98-5B3E-2D7D-3242-262B3C911CF3}"/>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B7D52B75-AEB8-09BD-195F-8644F584C3CC}"/>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4E3DACF6-B0B8-01E2-6D50-FDC0E438A0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67254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74843-C8EA-B605-B7E6-708CB66A016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7B2083C-2FBD-1831-DAD0-385CE60B72E7}"/>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08F4BAFA-CAE3-E9E4-C8BC-9C27F1245FA8}"/>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9C018A37-6569-F5A5-66DD-9180FCCD3CF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29921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9E379-1953-17F0-099C-22E1E93F0A3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84C3A43-C37B-288C-7DCF-788BC6974F8F}"/>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45C29FF0-6AB1-1008-283D-62F50531ED66}"/>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DF5925B5-780B-B5C6-6ED3-F5121FEDC9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280408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DD874-965E-E117-108F-DA7095FDCC9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1B8CE6D-DD8E-4051-0F4E-3786C619BFED}"/>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111DABDA-E1A1-DBC3-A13D-B9411A58566A}"/>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26CE8F84-262A-B113-5335-DFD7696050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200992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DC3F3-FFE5-B000-FE3E-4EDF4EB84F6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37773CA-F2F5-82AE-62FB-5E38B84CE387}"/>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F7F65BB2-1CE2-7AC1-D4CB-E7D60256D273}"/>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311FF462-F079-9488-9072-40723415D4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892665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3E249-EA9E-35A8-4FC1-5D41F1DF3B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EF59B61-20B8-9631-F460-14EBE3308D33}"/>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B1B2FCF1-ACFD-9FC4-FFD7-DEA6CB5C8617}"/>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E7371592-C51B-C878-F248-0C0D2E8898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148763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315128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80959-2D76-B8BC-AF47-E5E89322B8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2FBBF9-86D2-10F0-65A5-FB37DA154257}"/>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89CF77C2-1EC8-E608-E3D4-31306D84DE8E}"/>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4CD6B75E-A98E-4E46-82A6-CEEB751CAE6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459463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20002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019659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976164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23A5A-A741-1B24-AA86-D85D98BC36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2B5077B-A61E-C347-4F47-C59164FB675E}"/>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D635AF8A-3E9A-C1CD-87E7-9719589AA738}"/>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FE4A705B-6D8F-4AD3-6A26-BD0C6BE8B52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760143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78B30-668A-CF01-ACA2-3A182B6861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C5023ED-F31F-4283-C899-13DD7A0EE711}"/>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AD6175D1-ABFE-264B-48CD-7857E5A9ACD3}"/>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878D8C20-9DCF-F16A-2928-7461B79486C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612450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101A6-0191-6DA2-72E4-844DC266BD3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51E6575-CAA1-CF47-1CFE-2EA96C01FB25}"/>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673EA2E7-9C9F-CC39-3686-1009B90FE8FC}"/>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826B9883-41B5-E27D-671A-DD4A88105C5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0002679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7BDC4AD9-A9BB-AF9D-86B7-BCE4487E98BD}"/>
              </a:ext>
            </a:extLst>
          </p:cNvPr>
          <p:cNvGraphicFramePr>
            <a:graphicFrameLocks noChangeAspect="1"/>
          </p:cNvGraphicFramePr>
          <p:nvPr userDrawn="1">
            <p:custDataLst>
              <p:tags r:id="rId1"/>
            </p:custDataLst>
            <p:extLst>
              <p:ext uri="{D42A27DB-BD31-4B8C-83A1-F6EECF244321}">
                <p14:modId xmlns:p14="http://schemas.microsoft.com/office/powerpoint/2010/main" val="23017493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7BDC4AD9-A9BB-AF9D-86B7-BCE4487E98B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21CA94B8-12AE-645A-89FA-E0263CEDC744}"/>
              </a:ext>
            </a:extLst>
          </p:cNvPr>
          <p:cNvSpPr>
            <a:spLocks noGrp="1"/>
          </p:cNvSpPr>
          <p:nvPr>
            <p:ph type="ctrTitle" hasCustomPrompt="1"/>
          </p:nvPr>
        </p:nvSpPr>
        <p:spPr>
          <a:xfrm>
            <a:off x="1524000" y="1122363"/>
            <a:ext cx="9144000" cy="2387600"/>
          </a:xfrm>
        </p:spPr>
        <p:txBody>
          <a:bodyPr vert="horz" anchor="b"/>
          <a:lstStyle>
            <a:lvl1pPr algn="ctr">
              <a:defRPr sz="60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Subtitle 2">
            <a:extLst>
              <a:ext uri="{FF2B5EF4-FFF2-40B4-BE49-F238E27FC236}">
                <a16:creationId xmlns:a16="http://schemas.microsoft.com/office/drawing/2014/main" id="{45EA7670-1D4D-F06A-AD68-5028519DE080}"/>
              </a:ext>
            </a:extLst>
          </p:cNvPr>
          <p:cNvSpPr>
            <a:spLocks noGrp="1"/>
          </p:cNvSpPr>
          <p:nvPr>
            <p:ph type="subTitle" idx="1"/>
          </p:nvPr>
        </p:nvSpPr>
        <p:spPr>
          <a:xfrm>
            <a:off x="1524000" y="3602038"/>
            <a:ext cx="9144000" cy="1655762"/>
          </a:xfrm>
        </p:spPr>
        <p:txBody>
          <a:bodyPr/>
          <a:lstStyle>
            <a:lvl1pPr marL="0" indent="0" algn="ctr">
              <a:buNone/>
              <a:defRPr sz="2400">
                <a:latin typeface="Trebuchet MS" panose="020B0603020202020204" pitchFamily="34" charset="0"/>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4AEB8D-4EB2-0755-138D-BB823ABF553F}"/>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2A1BCA95-A725-45A3-8A59-C5EB2ACE4190}" type="datetime1">
              <a:rPr lang="en-US" smtClean="0"/>
              <a:pPr/>
              <a:t>9/17/2025</a:t>
            </a:fld>
            <a:endParaRPr lang="en-US"/>
          </a:p>
        </p:txBody>
      </p:sp>
      <p:sp>
        <p:nvSpPr>
          <p:cNvPr id="5" name="Footer Placeholder 4">
            <a:extLst>
              <a:ext uri="{FF2B5EF4-FFF2-40B4-BE49-F238E27FC236}">
                <a16:creationId xmlns:a16="http://schemas.microsoft.com/office/drawing/2014/main" id="{C5C6997E-082F-48AA-30AA-5D4C7B28ABFE}"/>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96C0E069-339B-FD81-B64D-80DE7274DEC2}"/>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
        <p:nvSpPr>
          <p:cNvPr id="7" name="Slide Number Placeholder 5">
            <a:extLst>
              <a:ext uri="{FF2B5EF4-FFF2-40B4-BE49-F238E27FC236}">
                <a16:creationId xmlns:a16="http://schemas.microsoft.com/office/drawing/2014/main" id="{4EA30820-A9C0-539D-6DD0-5E2F3CAB196F}"/>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latin typeface="Trebuchet MS" panose="020B0603020202020204" pitchFamily="34" charset="0"/>
                <a:ea typeface="Meiryo UI" panose="020B0604030504040204" pitchFamily="50" charset="-128"/>
              </a:rPr>
              <a:pPr/>
              <a:t>‹#›</a:t>
            </a:fld>
            <a:endParaRPr lang="en-US">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3831357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3DEB015F-1B77-50F3-639A-16445A86A3D3}"/>
              </a:ext>
            </a:extLst>
          </p:cNvPr>
          <p:cNvGraphicFramePr>
            <a:graphicFrameLocks noChangeAspect="1"/>
          </p:cNvGraphicFramePr>
          <p:nvPr userDrawn="1">
            <p:custDataLst>
              <p:tags r:id="rId1"/>
            </p:custDataLst>
            <p:extLst>
              <p:ext uri="{D42A27DB-BD31-4B8C-83A1-F6EECF244321}">
                <p14:modId xmlns:p14="http://schemas.microsoft.com/office/powerpoint/2010/main" val="10602259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3DEB015F-1B77-50F3-639A-16445A86A3D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AB38D0F-0ECC-8869-EF72-D88C2A00FFA3}"/>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Vertical Text Placeholder 2">
            <a:extLst>
              <a:ext uri="{FF2B5EF4-FFF2-40B4-BE49-F238E27FC236}">
                <a16:creationId xmlns:a16="http://schemas.microsoft.com/office/drawing/2014/main" id="{9004568A-7ED1-8930-73BE-A67E4B8E2714}"/>
              </a:ext>
            </a:extLst>
          </p:cNvPr>
          <p:cNvSpPr>
            <a:spLocks noGrp="1"/>
          </p:cNvSpPr>
          <p:nvPr>
            <p:ph type="body" orient="vert" idx="1"/>
          </p:nvPr>
        </p:nvSpPr>
        <p:spPr/>
        <p:txBody>
          <a:bodyPr vert="eaVert"/>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A172D5-52C0-54CF-2430-E1AA1878D701}"/>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88210D2C-780D-4661-B5F6-7E20BD6F252D}" type="datetime1">
              <a:rPr lang="en-US" smtClean="0"/>
              <a:pPr/>
              <a:t>9/17/2025</a:t>
            </a:fld>
            <a:endParaRPr lang="en-US"/>
          </a:p>
        </p:txBody>
      </p:sp>
      <p:sp>
        <p:nvSpPr>
          <p:cNvPr id="5" name="Footer Placeholder 4">
            <a:extLst>
              <a:ext uri="{FF2B5EF4-FFF2-40B4-BE49-F238E27FC236}">
                <a16:creationId xmlns:a16="http://schemas.microsoft.com/office/drawing/2014/main" id="{CEFCDEB7-8EC8-1E34-42AA-63FCD6B81F1A}"/>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AA4F0EEF-114F-C8CD-09DB-BCDFDBD04656}"/>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4270461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481F0A63-FE46-9FC4-03BE-D64347C68FDF}"/>
              </a:ext>
            </a:extLst>
          </p:cNvPr>
          <p:cNvGraphicFramePr>
            <a:graphicFrameLocks noChangeAspect="1"/>
          </p:cNvGraphicFramePr>
          <p:nvPr userDrawn="1">
            <p:custDataLst>
              <p:tags r:id="rId1"/>
            </p:custDataLst>
            <p:extLst>
              <p:ext uri="{D42A27DB-BD31-4B8C-83A1-F6EECF244321}">
                <p14:modId xmlns:p14="http://schemas.microsoft.com/office/powerpoint/2010/main" val="13140012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481F0A63-FE46-9FC4-03BE-D64347C68FD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Vertical Title 1">
            <a:extLst>
              <a:ext uri="{FF2B5EF4-FFF2-40B4-BE49-F238E27FC236}">
                <a16:creationId xmlns:a16="http://schemas.microsoft.com/office/drawing/2014/main" id="{C432AC91-0B27-97AC-97C3-A8E2B07D9E47}"/>
              </a:ext>
            </a:extLst>
          </p:cNvPr>
          <p:cNvSpPr>
            <a:spLocks noGrp="1"/>
          </p:cNvSpPr>
          <p:nvPr>
            <p:ph type="title" orient="vert" hasCustomPrompt="1"/>
          </p:nvPr>
        </p:nvSpPr>
        <p:spPr>
          <a:xfrm>
            <a:off x="8724900" y="365125"/>
            <a:ext cx="2628900" cy="5811838"/>
          </a:xfrm>
        </p:spPr>
        <p:txBody>
          <a:bodyPr vert="eaVert"/>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Vertical Text Placeholder 2">
            <a:extLst>
              <a:ext uri="{FF2B5EF4-FFF2-40B4-BE49-F238E27FC236}">
                <a16:creationId xmlns:a16="http://schemas.microsoft.com/office/drawing/2014/main" id="{D693D8EE-8479-DC9A-5B04-D878A0DEC4AD}"/>
              </a:ext>
            </a:extLst>
          </p:cNvPr>
          <p:cNvSpPr>
            <a:spLocks noGrp="1"/>
          </p:cNvSpPr>
          <p:nvPr>
            <p:ph type="body" orient="vert" idx="1"/>
          </p:nvPr>
        </p:nvSpPr>
        <p:spPr>
          <a:xfrm>
            <a:off x="838200" y="365125"/>
            <a:ext cx="7734300" cy="5811838"/>
          </a:xfrm>
        </p:spPr>
        <p:txBody>
          <a:bodyPr vert="eaVert"/>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9435B-AED9-0EDC-F455-FF43282248AA}"/>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F71AA684-D3F7-474C-88B9-884ABA63826F}" type="datetime1">
              <a:rPr lang="en-US" smtClean="0"/>
              <a:pPr/>
              <a:t>9/17/2025</a:t>
            </a:fld>
            <a:endParaRPr lang="en-US"/>
          </a:p>
        </p:txBody>
      </p:sp>
      <p:sp>
        <p:nvSpPr>
          <p:cNvPr id="5" name="Footer Placeholder 4">
            <a:extLst>
              <a:ext uri="{FF2B5EF4-FFF2-40B4-BE49-F238E27FC236}">
                <a16:creationId xmlns:a16="http://schemas.microsoft.com/office/drawing/2014/main" id="{F57E13DA-AF12-B4AF-49EB-DFF4A1BD8EC3}"/>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5BA6A0DF-96FB-377D-5095-D7725B5FAE30}"/>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236815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6D328C5-EE7A-5C71-1522-8B93A5831D22}"/>
              </a:ext>
            </a:extLst>
          </p:cNvPr>
          <p:cNvGraphicFramePr>
            <a:graphicFrameLocks noChangeAspect="1"/>
          </p:cNvGraphicFramePr>
          <p:nvPr userDrawn="1">
            <p:custDataLst>
              <p:tags r:id="rId1"/>
            </p:custDataLst>
            <p:extLst>
              <p:ext uri="{D42A27DB-BD31-4B8C-83A1-F6EECF244321}">
                <p14:modId xmlns:p14="http://schemas.microsoft.com/office/powerpoint/2010/main" val="3510850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26D328C5-EE7A-5C71-1522-8B93A5831D2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17399AC-9BF4-764F-C239-C5ED8801B75A}"/>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081C9D32-7D0F-473F-9C76-B45DE3AA1917}"/>
              </a:ext>
            </a:extLst>
          </p:cNvPr>
          <p:cNvSpPr>
            <a:spLocks noGrp="1"/>
          </p:cNvSpPr>
          <p:nvPr>
            <p:ph idx="1"/>
          </p:nvPr>
        </p:nvSpPr>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1D1A05-9D69-4B39-6476-6AE3A5B66CE3}"/>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5C2A350D-882E-42CD-85A9-AD24AEACB7C8}" type="datetime1">
              <a:rPr lang="en-US" smtClean="0"/>
              <a:pPr/>
              <a:t>9/17/2025</a:t>
            </a:fld>
            <a:endParaRPr lang="en-US"/>
          </a:p>
        </p:txBody>
      </p:sp>
      <p:sp>
        <p:nvSpPr>
          <p:cNvPr id="5" name="Footer Placeholder 4">
            <a:extLst>
              <a:ext uri="{FF2B5EF4-FFF2-40B4-BE49-F238E27FC236}">
                <a16:creationId xmlns:a16="http://schemas.microsoft.com/office/drawing/2014/main" id="{DCA8A02F-2395-D1AF-53DE-C34BA065735F}"/>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DE272AB5-5193-C25A-5BCD-085AD0153847}"/>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3526451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06F78F91-CBB6-1C6B-E2BF-D874DFF79227}"/>
              </a:ext>
            </a:extLst>
          </p:cNvPr>
          <p:cNvGraphicFramePr>
            <a:graphicFrameLocks noChangeAspect="1"/>
          </p:cNvGraphicFramePr>
          <p:nvPr userDrawn="1">
            <p:custDataLst>
              <p:tags r:id="rId1"/>
            </p:custDataLst>
            <p:extLst>
              <p:ext uri="{D42A27DB-BD31-4B8C-83A1-F6EECF244321}">
                <p14:modId xmlns:p14="http://schemas.microsoft.com/office/powerpoint/2010/main" val="23796664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06F78F91-CBB6-1C6B-E2BF-D874DFF7922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5D2597C-8568-FC84-4683-98B63C78BADC}"/>
              </a:ext>
            </a:extLst>
          </p:cNvPr>
          <p:cNvSpPr>
            <a:spLocks noGrp="1"/>
          </p:cNvSpPr>
          <p:nvPr>
            <p:ph type="title" hasCustomPrompt="1"/>
          </p:nvPr>
        </p:nvSpPr>
        <p:spPr>
          <a:xfrm>
            <a:off x="831850" y="1709738"/>
            <a:ext cx="10515600" cy="2852737"/>
          </a:xfrm>
        </p:spPr>
        <p:txBody>
          <a:bodyPr vert="horz" anchor="b"/>
          <a:lstStyle>
            <a:lvl1pPr>
              <a:defRPr sz="60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Text Placeholder 2">
            <a:extLst>
              <a:ext uri="{FF2B5EF4-FFF2-40B4-BE49-F238E27FC236}">
                <a16:creationId xmlns:a16="http://schemas.microsoft.com/office/drawing/2014/main" id="{EAA9F7D3-D0CA-C6D3-0480-B2ABD91770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Trebuchet MS" panose="020B0603020202020204" pitchFamily="34" charset="0"/>
                <a:ea typeface="Meiryo UI" panose="020B0604030504040204" pitchFamily="50" charset="-128"/>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A969B-3E38-15FA-ACB6-053A7F988547}"/>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1B78BFAE-1A2F-47D9-9C17-87FD50B5056F}" type="datetime1">
              <a:rPr lang="en-US" smtClean="0"/>
              <a:pPr/>
              <a:t>9/17/2025</a:t>
            </a:fld>
            <a:endParaRPr lang="en-US"/>
          </a:p>
        </p:txBody>
      </p:sp>
      <p:sp>
        <p:nvSpPr>
          <p:cNvPr id="5" name="Footer Placeholder 4">
            <a:extLst>
              <a:ext uri="{FF2B5EF4-FFF2-40B4-BE49-F238E27FC236}">
                <a16:creationId xmlns:a16="http://schemas.microsoft.com/office/drawing/2014/main" id="{3176E31D-376E-CB8C-459D-ED534852D028}"/>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13725F67-5E4D-4C68-533C-DEA7E4887E0C}"/>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2764895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685CA1B-1BA6-1F1C-9741-2EB184F429EF}"/>
              </a:ext>
            </a:extLst>
          </p:cNvPr>
          <p:cNvGraphicFramePr>
            <a:graphicFrameLocks noChangeAspect="1"/>
          </p:cNvGraphicFramePr>
          <p:nvPr userDrawn="1">
            <p:custDataLst>
              <p:tags r:id="rId1"/>
            </p:custDataLst>
            <p:extLst>
              <p:ext uri="{D42A27DB-BD31-4B8C-83A1-F6EECF244321}">
                <p14:modId xmlns:p14="http://schemas.microsoft.com/office/powerpoint/2010/main" val="13906724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6685CA1B-1BA6-1F1C-9741-2EB184F429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D88651A-80D0-354C-5361-19FC507425CC}"/>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ECB517A1-5B9B-2B17-6039-1E3B4B8EB2C5}"/>
              </a:ext>
            </a:extLst>
          </p:cNvPr>
          <p:cNvSpPr>
            <a:spLocks noGrp="1"/>
          </p:cNvSpPr>
          <p:nvPr>
            <p:ph sz="half" idx="1"/>
          </p:nvPr>
        </p:nvSpPr>
        <p:spPr>
          <a:xfrm>
            <a:off x="838200" y="1825625"/>
            <a:ext cx="5181600" cy="435133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7FE9E3-284D-1E27-616C-119B22FF4D2D}"/>
              </a:ext>
            </a:extLst>
          </p:cNvPr>
          <p:cNvSpPr>
            <a:spLocks noGrp="1"/>
          </p:cNvSpPr>
          <p:nvPr>
            <p:ph sz="half" idx="2"/>
          </p:nvPr>
        </p:nvSpPr>
        <p:spPr>
          <a:xfrm>
            <a:off x="6172200" y="1825625"/>
            <a:ext cx="5181600" cy="435133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A82014-8D75-A12D-AC12-3D61D8E8389D}"/>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9E9E0D48-E706-419A-A519-7924B16C9238}" type="datetime1">
              <a:rPr lang="en-US" smtClean="0"/>
              <a:pPr/>
              <a:t>9/17/2025</a:t>
            </a:fld>
            <a:endParaRPr lang="en-US"/>
          </a:p>
        </p:txBody>
      </p:sp>
      <p:sp>
        <p:nvSpPr>
          <p:cNvPr id="6" name="Footer Placeholder 5">
            <a:extLst>
              <a:ext uri="{FF2B5EF4-FFF2-40B4-BE49-F238E27FC236}">
                <a16:creationId xmlns:a16="http://schemas.microsoft.com/office/drawing/2014/main" id="{D1CE4E3A-BCF3-ECB2-379D-570719E8AD3F}"/>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FE1343FC-AD45-DE8C-0343-4F23D7A3C430}"/>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4047611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48C1E71-1FFF-23C4-D4F6-2EDF824C9360}"/>
              </a:ext>
            </a:extLst>
          </p:cNvPr>
          <p:cNvGraphicFramePr>
            <a:graphicFrameLocks noChangeAspect="1"/>
          </p:cNvGraphicFramePr>
          <p:nvPr userDrawn="1">
            <p:custDataLst>
              <p:tags r:id="rId1"/>
            </p:custDataLst>
            <p:extLst>
              <p:ext uri="{D42A27DB-BD31-4B8C-83A1-F6EECF244321}">
                <p14:modId xmlns:p14="http://schemas.microsoft.com/office/powerpoint/2010/main" val="27888360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11" name="think-cell data - do not delete" hidden="1">
                        <a:extLst>
                          <a:ext uri="{FF2B5EF4-FFF2-40B4-BE49-F238E27FC236}">
                            <a16:creationId xmlns:a16="http://schemas.microsoft.com/office/drawing/2014/main" id="{C48C1E71-1FFF-23C4-D4F6-2EDF824C936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8B7B9F6-FBA1-DBEF-3728-095B53F47BB6}"/>
              </a:ext>
            </a:extLst>
          </p:cNvPr>
          <p:cNvSpPr>
            <a:spLocks noGrp="1"/>
          </p:cNvSpPr>
          <p:nvPr>
            <p:ph type="title" hasCustomPrompt="1"/>
          </p:nvPr>
        </p:nvSpPr>
        <p:spPr>
          <a:xfrm>
            <a:off x="839788" y="365125"/>
            <a:ext cx="10515600" cy="1325563"/>
          </a:xfrm>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Text Placeholder 2">
            <a:extLst>
              <a:ext uri="{FF2B5EF4-FFF2-40B4-BE49-F238E27FC236}">
                <a16:creationId xmlns:a16="http://schemas.microsoft.com/office/drawing/2014/main" id="{F1A1A37E-D98A-EA7C-44B1-91AD0CB850E0}"/>
              </a:ext>
            </a:extLst>
          </p:cNvPr>
          <p:cNvSpPr>
            <a:spLocks noGrp="1"/>
          </p:cNvSpPr>
          <p:nvPr>
            <p:ph type="body" idx="1"/>
          </p:nvPr>
        </p:nvSpPr>
        <p:spPr>
          <a:xfrm>
            <a:off x="839788" y="1681163"/>
            <a:ext cx="5157787" cy="823912"/>
          </a:xfrm>
        </p:spPr>
        <p:txBody>
          <a:bodyPr anchor="b"/>
          <a:lstStyle>
            <a:lvl1pPr marL="0" indent="0">
              <a:buNone/>
              <a:defRPr sz="2400" b="1">
                <a:latin typeface="Trebuchet MS" panose="020B0603020202020204" pitchFamily="34" charset="0"/>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D6E8FA-E13E-C47C-0EEA-1785CAEB5C45}"/>
              </a:ext>
            </a:extLst>
          </p:cNvPr>
          <p:cNvSpPr>
            <a:spLocks noGrp="1"/>
          </p:cNvSpPr>
          <p:nvPr>
            <p:ph sz="half" idx="2"/>
          </p:nvPr>
        </p:nvSpPr>
        <p:spPr>
          <a:xfrm>
            <a:off x="839788" y="2505075"/>
            <a:ext cx="5157787" cy="368458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43617-048E-B50F-79A6-9023997629D7}"/>
              </a:ext>
            </a:extLst>
          </p:cNvPr>
          <p:cNvSpPr>
            <a:spLocks noGrp="1"/>
          </p:cNvSpPr>
          <p:nvPr>
            <p:ph type="body" sz="quarter" idx="3"/>
          </p:nvPr>
        </p:nvSpPr>
        <p:spPr>
          <a:xfrm>
            <a:off x="6172200" y="1681163"/>
            <a:ext cx="5183188" cy="823912"/>
          </a:xfrm>
        </p:spPr>
        <p:txBody>
          <a:bodyPr anchor="b"/>
          <a:lstStyle>
            <a:lvl1pPr marL="0" indent="0">
              <a:buNone/>
              <a:defRPr sz="2400" b="1">
                <a:latin typeface="Trebuchet MS" panose="020B0603020202020204" pitchFamily="34" charset="0"/>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76F200-AF6A-A773-53D3-B8F56D278BF6}"/>
              </a:ext>
            </a:extLst>
          </p:cNvPr>
          <p:cNvSpPr>
            <a:spLocks noGrp="1"/>
          </p:cNvSpPr>
          <p:nvPr>
            <p:ph sz="quarter" idx="4"/>
          </p:nvPr>
        </p:nvSpPr>
        <p:spPr>
          <a:xfrm>
            <a:off x="6172200" y="2505075"/>
            <a:ext cx="5183188" cy="368458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BFBB50-7152-0EB5-1614-86D61F9B0473}"/>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DC099D67-BB9C-4333-8B6A-BDE876090073}" type="datetime1">
              <a:rPr lang="en-US" smtClean="0"/>
              <a:pPr/>
              <a:t>9/17/2025</a:t>
            </a:fld>
            <a:endParaRPr lang="en-US"/>
          </a:p>
        </p:txBody>
      </p:sp>
      <p:sp>
        <p:nvSpPr>
          <p:cNvPr id="8" name="Footer Placeholder 7">
            <a:extLst>
              <a:ext uri="{FF2B5EF4-FFF2-40B4-BE49-F238E27FC236}">
                <a16:creationId xmlns:a16="http://schemas.microsoft.com/office/drawing/2014/main" id="{6E85EA43-EC78-F07C-BC70-B32527238F73}"/>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9" name="Slide Number Placeholder 8">
            <a:extLst>
              <a:ext uri="{FF2B5EF4-FFF2-40B4-BE49-F238E27FC236}">
                <a16:creationId xmlns:a16="http://schemas.microsoft.com/office/drawing/2014/main" id="{3BF6885F-BD48-9AB4-256E-EA8E3A59888B}"/>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153026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4C790E60-FE35-2CCB-446E-26FD60C72F69}"/>
              </a:ext>
            </a:extLst>
          </p:cNvPr>
          <p:cNvGraphicFramePr>
            <a:graphicFrameLocks noChangeAspect="1"/>
          </p:cNvGraphicFramePr>
          <p:nvPr userDrawn="1">
            <p:custDataLst>
              <p:tags r:id="rId1"/>
            </p:custDataLst>
            <p:extLst>
              <p:ext uri="{D42A27DB-BD31-4B8C-83A1-F6EECF244321}">
                <p14:modId xmlns:p14="http://schemas.microsoft.com/office/powerpoint/2010/main" val="33024655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4C790E60-FE35-2CCB-446E-26FD60C72F6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2F05C0F-727D-81A1-8AFB-B0C38B447680}"/>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Date Placeholder 2">
            <a:extLst>
              <a:ext uri="{FF2B5EF4-FFF2-40B4-BE49-F238E27FC236}">
                <a16:creationId xmlns:a16="http://schemas.microsoft.com/office/drawing/2014/main" id="{9D26C14B-8CD7-A0D4-52F2-82CEB289F2BD}"/>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07F2FE8D-8061-4EE5-A268-02A5F62427C6}" type="datetime1">
              <a:rPr lang="en-US" smtClean="0"/>
              <a:pPr/>
              <a:t>9/17/2025</a:t>
            </a:fld>
            <a:endParaRPr lang="en-US"/>
          </a:p>
        </p:txBody>
      </p:sp>
      <p:sp>
        <p:nvSpPr>
          <p:cNvPr id="4" name="Footer Placeholder 3">
            <a:extLst>
              <a:ext uri="{FF2B5EF4-FFF2-40B4-BE49-F238E27FC236}">
                <a16:creationId xmlns:a16="http://schemas.microsoft.com/office/drawing/2014/main" id="{0285AFA7-1B97-E96C-2C20-500BCA796164}"/>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5" name="Slide Number Placeholder 4">
            <a:extLst>
              <a:ext uri="{FF2B5EF4-FFF2-40B4-BE49-F238E27FC236}">
                <a16:creationId xmlns:a16="http://schemas.microsoft.com/office/drawing/2014/main" id="{F4FF574D-F568-102B-80C1-09505E6FAE62}"/>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
        <p:nvSpPr>
          <p:cNvPr id="6" name="Slide Number Placeholder 5">
            <a:extLst>
              <a:ext uri="{FF2B5EF4-FFF2-40B4-BE49-F238E27FC236}">
                <a16:creationId xmlns:a16="http://schemas.microsoft.com/office/drawing/2014/main" id="{041B7DD8-4078-83DE-8166-643540C2203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latin typeface="Trebuchet MS" panose="020B0603020202020204" pitchFamily="34" charset="0"/>
                <a:ea typeface="Meiryo UI" panose="020B0604030504040204" pitchFamily="50" charset="-128"/>
              </a:rPr>
              <a:pPr/>
              <a:t>‹#›</a:t>
            </a:fld>
            <a:endParaRPr lang="en-US">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412490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9865203-D04A-83E5-8690-5A69A10BA51F}"/>
              </a:ext>
            </a:extLst>
          </p:cNvPr>
          <p:cNvGraphicFramePr>
            <a:graphicFrameLocks noChangeAspect="1"/>
          </p:cNvGraphicFramePr>
          <p:nvPr userDrawn="1">
            <p:custDataLst>
              <p:tags r:id="rId1"/>
            </p:custDataLst>
            <p:extLst>
              <p:ext uri="{D42A27DB-BD31-4B8C-83A1-F6EECF244321}">
                <p14:modId xmlns:p14="http://schemas.microsoft.com/office/powerpoint/2010/main" val="4347372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5" name="think-cell data - do not delete" hidden="1">
                        <a:extLst>
                          <a:ext uri="{FF2B5EF4-FFF2-40B4-BE49-F238E27FC236}">
                            <a16:creationId xmlns:a16="http://schemas.microsoft.com/office/drawing/2014/main" id="{09865203-D04A-83E5-8690-5A69A10BA51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Date Placeholder 1">
            <a:extLst>
              <a:ext uri="{FF2B5EF4-FFF2-40B4-BE49-F238E27FC236}">
                <a16:creationId xmlns:a16="http://schemas.microsoft.com/office/drawing/2014/main" id="{6D462CC2-85FD-C2D2-A95A-863BA34125CF}"/>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F6982632-FF31-401F-94FA-5D79BCDF4A57}" type="datetime1">
              <a:rPr lang="en-US" smtClean="0"/>
              <a:pPr/>
              <a:t>9/17/2025</a:t>
            </a:fld>
            <a:endParaRPr lang="en-US"/>
          </a:p>
        </p:txBody>
      </p:sp>
      <p:sp>
        <p:nvSpPr>
          <p:cNvPr id="3" name="Footer Placeholder 2">
            <a:extLst>
              <a:ext uri="{FF2B5EF4-FFF2-40B4-BE49-F238E27FC236}">
                <a16:creationId xmlns:a16="http://schemas.microsoft.com/office/drawing/2014/main" id="{A322D0CC-BA75-B511-A3ED-73FBC14F2F17}"/>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4" name="Slide Number Placeholder 3">
            <a:extLst>
              <a:ext uri="{FF2B5EF4-FFF2-40B4-BE49-F238E27FC236}">
                <a16:creationId xmlns:a16="http://schemas.microsoft.com/office/drawing/2014/main" id="{F85C718D-CFAC-2938-5A7E-4022F412E199}"/>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3312477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CF6E727-032E-2DB9-BCDA-933FDA63A9DE}"/>
              </a:ext>
            </a:extLst>
          </p:cNvPr>
          <p:cNvGraphicFramePr>
            <a:graphicFrameLocks noChangeAspect="1"/>
          </p:cNvGraphicFramePr>
          <p:nvPr userDrawn="1">
            <p:custDataLst>
              <p:tags r:id="rId1"/>
            </p:custDataLst>
            <p:extLst>
              <p:ext uri="{D42A27DB-BD31-4B8C-83A1-F6EECF244321}">
                <p14:modId xmlns:p14="http://schemas.microsoft.com/office/powerpoint/2010/main" val="22568685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CCF6E727-032E-2DB9-BCDA-933FDA63A9D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AD3C644-8B6A-6D11-6356-4409A5420928}"/>
              </a:ext>
            </a:extLst>
          </p:cNvPr>
          <p:cNvSpPr>
            <a:spLocks noGrp="1"/>
          </p:cNvSpPr>
          <p:nvPr>
            <p:ph type="title" hasCustomPrompt="1"/>
          </p:nvPr>
        </p:nvSpPr>
        <p:spPr>
          <a:xfrm>
            <a:off x="839788" y="457200"/>
            <a:ext cx="3932237" cy="1600200"/>
          </a:xfrm>
        </p:spPr>
        <p:txBody>
          <a:bodyPr vert="horz" anchor="b"/>
          <a:lstStyle>
            <a:lvl1pPr>
              <a:defRPr sz="32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9597C4D7-48AC-9CE2-AF88-31745BF34F6F}"/>
              </a:ext>
            </a:extLst>
          </p:cNvPr>
          <p:cNvSpPr>
            <a:spLocks noGrp="1"/>
          </p:cNvSpPr>
          <p:nvPr>
            <p:ph idx="1"/>
          </p:nvPr>
        </p:nvSpPr>
        <p:spPr>
          <a:xfrm>
            <a:off x="5183188" y="987425"/>
            <a:ext cx="6172200" cy="4873625"/>
          </a:xfrm>
        </p:spPr>
        <p:txBody>
          <a:bodyPr/>
          <a:lstStyle>
            <a:lvl1pPr>
              <a:defRPr sz="3200">
                <a:latin typeface="Trebuchet MS" panose="020B0603020202020204" pitchFamily="34" charset="0"/>
                <a:ea typeface="Meiryo UI" panose="020B0604030504040204" pitchFamily="50" charset="-128"/>
              </a:defRPr>
            </a:lvl1pPr>
            <a:lvl2pPr>
              <a:defRPr sz="2800">
                <a:latin typeface="Trebuchet MS" panose="020B0603020202020204" pitchFamily="34" charset="0"/>
                <a:ea typeface="Meiryo UI" panose="020B0604030504040204" pitchFamily="50" charset="-128"/>
              </a:defRPr>
            </a:lvl2pPr>
            <a:lvl3pPr>
              <a:defRPr sz="2400">
                <a:latin typeface="Trebuchet MS" panose="020B0603020202020204" pitchFamily="34" charset="0"/>
                <a:ea typeface="Meiryo UI" panose="020B0604030504040204" pitchFamily="50" charset="-128"/>
              </a:defRPr>
            </a:lvl3pPr>
            <a:lvl4pPr>
              <a:defRPr sz="2000">
                <a:latin typeface="Trebuchet MS" panose="020B0603020202020204" pitchFamily="34" charset="0"/>
                <a:ea typeface="Meiryo UI" panose="020B0604030504040204" pitchFamily="50" charset="-128"/>
              </a:defRPr>
            </a:lvl4pPr>
            <a:lvl5pPr>
              <a:defRPr sz="2000">
                <a:latin typeface="Trebuchet MS" panose="020B0603020202020204" pitchFamily="34" charset="0"/>
                <a:ea typeface="Meiryo UI" panose="020B0604030504040204" pitchFamily="50" charset="-128"/>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3AE2F4-E74B-84A5-9DBC-11AA7E73CABA}"/>
              </a:ext>
            </a:extLst>
          </p:cNvPr>
          <p:cNvSpPr>
            <a:spLocks noGrp="1"/>
          </p:cNvSpPr>
          <p:nvPr>
            <p:ph type="body" sz="half" idx="2"/>
          </p:nvPr>
        </p:nvSpPr>
        <p:spPr>
          <a:xfrm>
            <a:off x="839788" y="2057400"/>
            <a:ext cx="3932237" cy="3811588"/>
          </a:xfrm>
        </p:spPr>
        <p:txBody>
          <a:bodyPr/>
          <a:lstStyle>
            <a:lvl1pPr marL="0" indent="0">
              <a:buNone/>
              <a:defRPr sz="1600">
                <a:latin typeface="Trebuchet MS" panose="020B0603020202020204" pitchFamily="34" charset="0"/>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903E91-09BB-DAA2-CF82-20C4005F9BF2}"/>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4FA441B7-E7A2-4892-A292-DE1A9C44F178}" type="datetime1">
              <a:rPr lang="en-US" smtClean="0"/>
              <a:pPr/>
              <a:t>9/17/2025</a:t>
            </a:fld>
            <a:endParaRPr lang="en-US"/>
          </a:p>
        </p:txBody>
      </p:sp>
      <p:sp>
        <p:nvSpPr>
          <p:cNvPr id="6" name="Footer Placeholder 5">
            <a:extLst>
              <a:ext uri="{FF2B5EF4-FFF2-40B4-BE49-F238E27FC236}">
                <a16:creationId xmlns:a16="http://schemas.microsoft.com/office/drawing/2014/main" id="{F66BB749-E236-4C76-1590-9918317C9D6D}"/>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F16A1ACA-3040-71D7-F69E-453FD5B11176}"/>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403182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8E443C1-7274-D0CB-04B0-918C90D618CA}"/>
              </a:ext>
            </a:extLst>
          </p:cNvPr>
          <p:cNvGraphicFramePr>
            <a:graphicFrameLocks noChangeAspect="1"/>
          </p:cNvGraphicFramePr>
          <p:nvPr userDrawn="1">
            <p:custDataLst>
              <p:tags r:id="rId1"/>
            </p:custDataLst>
            <p:extLst>
              <p:ext uri="{D42A27DB-BD31-4B8C-83A1-F6EECF244321}">
                <p14:modId xmlns:p14="http://schemas.microsoft.com/office/powerpoint/2010/main" val="34188009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68E443C1-7274-D0CB-04B0-918C90D618C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53F9492-15B5-9EAA-B8BC-91F88E8213AC}"/>
              </a:ext>
            </a:extLst>
          </p:cNvPr>
          <p:cNvSpPr>
            <a:spLocks noGrp="1"/>
          </p:cNvSpPr>
          <p:nvPr>
            <p:ph type="title" hasCustomPrompt="1"/>
          </p:nvPr>
        </p:nvSpPr>
        <p:spPr>
          <a:xfrm>
            <a:off x="839788" y="457200"/>
            <a:ext cx="3932237" cy="1600200"/>
          </a:xfrm>
        </p:spPr>
        <p:txBody>
          <a:bodyPr vert="horz" anchor="b"/>
          <a:lstStyle>
            <a:lvl1pPr>
              <a:defRPr sz="32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Picture Placeholder 2">
            <a:extLst>
              <a:ext uri="{FF2B5EF4-FFF2-40B4-BE49-F238E27FC236}">
                <a16:creationId xmlns:a16="http://schemas.microsoft.com/office/drawing/2014/main" id="{2D23D829-C291-3088-DA60-EA5DCEF689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52CE6F-C40A-6F3C-80C3-1FB56F3DCCFB}"/>
              </a:ext>
            </a:extLst>
          </p:cNvPr>
          <p:cNvSpPr>
            <a:spLocks noGrp="1"/>
          </p:cNvSpPr>
          <p:nvPr>
            <p:ph type="body" sz="half" idx="2"/>
          </p:nvPr>
        </p:nvSpPr>
        <p:spPr>
          <a:xfrm>
            <a:off x="839788" y="2057400"/>
            <a:ext cx="3932237" cy="3811588"/>
          </a:xfrm>
        </p:spPr>
        <p:txBody>
          <a:bodyPr/>
          <a:lstStyle>
            <a:lvl1pPr marL="0" indent="0">
              <a:buNone/>
              <a:defRPr sz="1600">
                <a:latin typeface="Trebuchet MS" panose="020B0603020202020204" pitchFamily="34" charset="0"/>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989A48-1FB6-A0BE-E496-4A7C27978D62}"/>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83A90DBA-C13B-4AEC-9BB6-9CD4D1665ED9}" type="datetime1">
              <a:rPr lang="en-US" smtClean="0"/>
              <a:pPr/>
              <a:t>9/17/2025</a:t>
            </a:fld>
            <a:endParaRPr lang="en-US"/>
          </a:p>
        </p:txBody>
      </p:sp>
      <p:sp>
        <p:nvSpPr>
          <p:cNvPr id="6" name="Footer Placeholder 5">
            <a:extLst>
              <a:ext uri="{FF2B5EF4-FFF2-40B4-BE49-F238E27FC236}">
                <a16:creationId xmlns:a16="http://schemas.microsoft.com/office/drawing/2014/main" id="{CE5148DC-923E-290C-433D-292F8AA4F810}"/>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19AE92D2-2848-D269-37A5-04881FFC4CAA}"/>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786650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1BE13FE-9677-53AB-3CAA-CD48B9FC1B43}"/>
              </a:ext>
            </a:extLst>
          </p:cNvPr>
          <p:cNvGraphicFramePr>
            <a:graphicFrameLocks noChangeAspect="1"/>
          </p:cNvGraphicFramePr>
          <p:nvPr userDrawn="1">
            <p:custDataLst>
              <p:tags r:id="rId13"/>
            </p:custDataLst>
            <p:extLst>
              <p:ext uri="{D42A27DB-BD31-4B8C-83A1-F6EECF244321}">
                <p14:modId xmlns:p14="http://schemas.microsoft.com/office/powerpoint/2010/main" val="4177100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406" imgH="403" progId="TCLayout.ActiveDocument.1">
                  <p:embed/>
                </p:oleObj>
              </mc:Choice>
              <mc:Fallback>
                <p:oleObj name="think-cellスライド" r:id="rId14" imgW="406" imgH="403" progId="TCLayout.ActiveDocument.1">
                  <p:embed/>
                  <p:pic>
                    <p:nvPicPr>
                      <p:cNvPr id="8" name="think-cell data - do not delete" hidden="1">
                        <a:extLst>
                          <a:ext uri="{FF2B5EF4-FFF2-40B4-BE49-F238E27FC236}">
                            <a16:creationId xmlns:a16="http://schemas.microsoft.com/office/drawing/2014/main" id="{61BE13FE-9677-53AB-3CAA-CD48B9FC1B43}"/>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77A71918-325D-B5C5-FA85-0B291ADA5C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408347-A029-9842-5974-18ADCB37C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B3801-A60C-9793-9C96-B6D89A42F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ea typeface="Meiryo UI" panose="020B0604030504040204" pitchFamily="50" charset="-128"/>
              </a:defRPr>
            </a:lvl1pPr>
          </a:lstStyle>
          <a:p>
            <a:fld id="{DABF66C0-D93D-4971-86EB-C898814296BC}" type="datetime1">
              <a:rPr lang="en-US" smtClean="0"/>
              <a:pPr/>
              <a:t>9/17/2025</a:t>
            </a:fld>
            <a:endParaRPr lang="en-US"/>
          </a:p>
        </p:txBody>
      </p:sp>
      <p:sp>
        <p:nvSpPr>
          <p:cNvPr id="5" name="Footer Placeholder 4">
            <a:extLst>
              <a:ext uri="{FF2B5EF4-FFF2-40B4-BE49-F238E27FC236}">
                <a16:creationId xmlns:a16="http://schemas.microsoft.com/office/drawing/2014/main" id="{38972559-03DD-E02B-AE63-09CF4A4DBE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80644CE5-6F7E-2C58-89C7-E6B94BA85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2193760503"/>
      </p:ext>
    </p:extLst>
  </p:cSld>
  <p:clrMap bg1="lt1" tx1="dk1" bg2="lt2" tx2="dk2" accent1="accent1" accent2="accent2" accent3="accent3" accent4="accent4" accent5="accent5" accent6="accent6" hlink="hlink" folHlink="folHlink"/>
  <p:sldLayoutIdLst>
    <p:sldLayoutId id="2147485192" r:id="rId1"/>
    <p:sldLayoutId id="2147485193" r:id="rId2"/>
    <p:sldLayoutId id="2147485194" r:id="rId3"/>
    <p:sldLayoutId id="2147485195" r:id="rId4"/>
    <p:sldLayoutId id="2147485196" r:id="rId5"/>
    <p:sldLayoutId id="2147485197" r:id="rId6"/>
    <p:sldLayoutId id="2147485198" r:id="rId7"/>
    <p:sldLayoutId id="2147485199" r:id="rId8"/>
    <p:sldLayoutId id="2147485200" r:id="rId9"/>
    <p:sldLayoutId id="2147485201" r:id="rId10"/>
    <p:sldLayoutId id="214748520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rebuchet MS" panose="020B0603020202020204" pitchFamily="34" charset="0"/>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5" Type="http://schemas.openxmlformats.org/officeDocument/2006/relationships/image" Target="../media/image2.emf"/><Relationship Id="rId4" Type="http://schemas.openxmlformats.org/officeDocument/2006/relationships/oleObject" Target="../embeddings/oleObject11.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28.xml"/><Relationship Id="rId5" Type="http://schemas.openxmlformats.org/officeDocument/2006/relationships/image" Target="../media/image2.emf"/><Relationship Id="rId4"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29.xml"/><Relationship Id="rId5" Type="http://schemas.openxmlformats.org/officeDocument/2006/relationships/image" Target="../media/image2.emf"/><Relationship Id="rId4"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30.xml"/><Relationship Id="rId5" Type="http://schemas.openxmlformats.org/officeDocument/2006/relationships/image" Target="../media/image2.emf"/><Relationship Id="rId4" Type="http://schemas.openxmlformats.org/officeDocument/2006/relationships/oleObject" Target="../embeddings/oleObject27.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31.xml"/><Relationship Id="rId5" Type="http://schemas.openxmlformats.org/officeDocument/2006/relationships/image" Target="../media/image2.emf"/><Relationship Id="rId4" Type="http://schemas.openxmlformats.org/officeDocument/2006/relationships/oleObject" Target="../embeddings/oleObject28.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32.xml"/><Relationship Id="rId5" Type="http://schemas.openxmlformats.org/officeDocument/2006/relationships/image" Target="../media/image2.emf"/><Relationship Id="rId4" Type="http://schemas.openxmlformats.org/officeDocument/2006/relationships/oleObject" Target="../embeddings/oleObject29.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33.xml"/><Relationship Id="rId5" Type="http://schemas.openxmlformats.org/officeDocument/2006/relationships/image" Target="../media/image2.emf"/><Relationship Id="rId4" Type="http://schemas.openxmlformats.org/officeDocument/2006/relationships/oleObject" Target="../embeddings/oleObject30.bin"/></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oleObject" Target="../embeddings/oleObject32.bin"/><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2.emf"/><Relationship Id="rId5" Type="http://schemas.openxmlformats.org/officeDocument/2006/relationships/oleObject" Target="../embeddings/oleObject31.bin"/><Relationship Id="rId4"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oleObject" Target="../embeddings/oleObject13.bin"/><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2.emf"/><Relationship Id="rId5" Type="http://schemas.openxmlformats.org/officeDocument/2006/relationships/oleObject" Target="../embeddings/oleObject12.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svg"/><Relationship Id="rId3" Type="http://schemas.openxmlformats.org/officeDocument/2006/relationships/slideLayout" Target="../slideLayouts/slideLayout6.xml"/><Relationship Id="rId7" Type="http://schemas.openxmlformats.org/officeDocument/2006/relationships/oleObject" Target="../embeddings/oleObject15.bin"/><Relationship Id="rId12" Type="http://schemas.openxmlformats.org/officeDocument/2006/relationships/image" Target="../media/image7.pn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2.emf"/><Relationship Id="rId11" Type="http://schemas.openxmlformats.org/officeDocument/2006/relationships/image" Target="../media/image6.svg"/><Relationship Id="rId5" Type="http://schemas.openxmlformats.org/officeDocument/2006/relationships/oleObject" Target="../embeddings/oleObject14.bin"/><Relationship Id="rId10" Type="http://schemas.openxmlformats.org/officeDocument/2006/relationships/image" Target="../media/image5.png"/><Relationship Id="rId4" Type="http://schemas.openxmlformats.org/officeDocument/2006/relationships/notesSlide" Target="../notesSlides/notesSlide3.xml"/><Relationship Id="rId9"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oleObject" Target="../embeddings/oleObject17.bin"/><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2.emf"/><Relationship Id="rId5" Type="http://schemas.openxmlformats.org/officeDocument/2006/relationships/oleObject" Target="../embeddings/oleObject16.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oleObject" Target="../embeddings/oleObject19.bin"/><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2.emf"/><Relationship Id="rId5" Type="http://schemas.openxmlformats.org/officeDocument/2006/relationships/oleObject" Target="../embeddings/oleObject18.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23.xml"/><Relationship Id="rId5" Type="http://schemas.openxmlformats.org/officeDocument/2006/relationships/image" Target="../media/image2.emf"/><Relationship Id="rId4" Type="http://schemas.openxmlformats.org/officeDocument/2006/relationships/oleObject" Target="../embeddings/oleObject20.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oleObject" Target="../embeddings/oleObject22.bin"/><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2.emf"/><Relationship Id="rId5" Type="http://schemas.openxmlformats.org/officeDocument/2006/relationships/oleObject" Target="../embeddings/oleObject21.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26.xml"/><Relationship Id="rId5" Type="http://schemas.openxmlformats.org/officeDocument/2006/relationships/image" Target="../media/image2.emf"/><Relationship Id="rId4"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27.xml"/><Relationship Id="rId5" Type="http://schemas.openxmlformats.org/officeDocument/2006/relationships/image" Target="../media/image2.emf"/><Relationship Id="rId4" Type="http://schemas.openxmlformats.org/officeDocument/2006/relationships/oleObject" Target="../embeddings/oleObject2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92B6D99B-1FDD-1EDD-37AA-BEBE7D5BB2EC}"/>
              </a:ext>
            </a:extLst>
          </p:cNvPr>
          <p:cNvGraphicFramePr>
            <a:graphicFrameLocks noChangeAspect="1"/>
          </p:cNvGraphicFramePr>
          <p:nvPr>
            <p:custDataLst>
              <p:tags r:id="rId1"/>
            </p:custDataLst>
            <p:extLst>
              <p:ext uri="{D42A27DB-BD31-4B8C-83A1-F6EECF244321}">
                <p14:modId xmlns:p14="http://schemas.microsoft.com/office/powerpoint/2010/main" val="807646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6" name="think-cell data - do not delete" hidden="1">
                        <a:extLst>
                          <a:ext uri="{FF2B5EF4-FFF2-40B4-BE49-F238E27FC236}">
                            <a16:creationId xmlns:a16="http://schemas.microsoft.com/office/drawing/2014/main" id="{92B6D99B-1FDD-1EDD-37AA-BEBE7D5BB2E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a:extLst>
              <a:ext uri="{FF2B5EF4-FFF2-40B4-BE49-F238E27FC236}">
                <a16:creationId xmlns:a16="http://schemas.microsoft.com/office/drawing/2014/main" id="{06F90E71-A26C-BDBD-7A57-3357162A4FE0}"/>
              </a:ext>
            </a:extLst>
          </p:cNvPr>
          <p:cNvSpPr>
            <a:spLocks noGrp="1"/>
          </p:cNvSpPr>
          <p:nvPr>
            <p:ph type="ctrTitle"/>
          </p:nvPr>
        </p:nvSpPr>
        <p:spPr/>
        <p:txBody>
          <a:bodyPr vert="horz"/>
          <a:lstStyle/>
          <a:p>
            <a:r>
              <a:rPr lang="en-US" altLang="ja-JP" err="1"/>
              <a:t>NEDO</a:t>
            </a:r>
            <a:r>
              <a:rPr lang="ja-JP" altLang="en-US"/>
              <a:t>懸賞金活用型</a:t>
            </a:r>
            <a:br>
              <a:rPr lang="en-US" altLang="ja-JP"/>
            </a:br>
            <a:r>
              <a:rPr lang="ja-JP" altLang="en-US"/>
              <a:t>プログラム</a:t>
            </a:r>
            <a:r>
              <a:rPr lang="en-US" altLang="ja-JP"/>
              <a:t>/</a:t>
            </a:r>
            <a:r>
              <a:rPr lang="en-US" altLang="ja-JP" err="1"/>
              <a:t>GENIAC</a:t>
            </a:r>
            <a:r>
              <a:rPr lang="en-US" altLang="ja-JP"/>
              <a:t>-PRIZE</a:t>
            </a:r>
            <a:endParaRPr lang="en-US"/>
          </a:p>
        </p:txBody>
      </p:sp>
      <p:sp>
        <p:nvSpPr>
          <p:cNvPr id="4" name="字幕 3">
            <a:extLst>
              <a:ext uri="{FF2B5EF4-FFF2-40B4-BE49-F238E27FC236}">
                <a16:creationId xmlns:a16="http://schemas.microsoft.com/office/drawing/2014/main" id="{6CCEED2D-2BB7-F179-92EA-2E6767E5C59E}"/>
              </a:ext>
            </a:extLst>
          </p:cNvPr>
          <p:cNvSpPr>
            <a:spLocks noGrp="1"/>
          </p:cNvSpPr>
          <p:nvPr>
            <p:ph type="subTitle" idx="1"/>
          </p:nvPr>
        </p:nvSpPr>
        <p:spPr/>
        <p:txBody>
          <a:bodyPr>
            <a:normAutofit/>
          </a:bodyPr>
          <a:lstStyle/>
          <a:p>
            <a:r>
              <a:rPr lang="ja-JP" altLang="en-US" sz="3200" b="0" i="0" dirty="0">
                <a:solidFill>
                  <a:srgbClr val="1D1C1D"/>
                </a:solidFill>
                <a:effectLst/>
              </a:rPr>
              <a:t>国産基盤モデル等を活用した</a:t>
            </a:r>
            <a:endParaRPr lang="en-US" altLang="ja-JP" sz="3200" b="0" i="0" dirty="0">
              <a:solidFill>
                <a:srgbClr val="1D1C1D"/>
              </a:solidFill>
              <a:effectLst/>
            </a:endParaRPr>
          </a:p>
          <a:p>
            <a:r>
              <a:rPr lang="ja-JP" altLang="en-US" sz="3200" b="0" i="0" dirty="0">
                <a:solidFill>
                  <a:srgbClr val="1D1C1D"/>
                </a:solidFill>
                <a:effectLst/>
              </a:rPr>
              <a:t>社会課題解決</a:t>
            </a:r>
            <a:r>
              <a:rPr lang="en-US" altLang="ja-JP" sz="3200" b="0" i="0" dirty="0">
                <a:solidFill>
                  <a:srgbClr val="1D1C1D"/>
                </a:solidFill>
                <a:effectLst/>
              </a:rPr>
              <a:t>AI</a:t>
            </a:r>
            <a:r>
              <a:rPr lang="ja-JP" altLang="en-US" sz="3200" b="0" i="0" dirty="0">
                <a:solidFill>
                  <a:srgbClr val="1D1C1D"/>
                </a:solidFill>
                <a:effectLst/>
              </a:rPr>
              <a:t>エージェント開発</a:t>
            </a:r>
            <a:endParaRPr lang="en-US" altLang="ja-JP" sz="3200" b="0" i="0" dirty="0">
              <a:solidFill>
                <a:srgbClr val="1D1C1D"/>
              </a:solidFill>
              <a:effectLst/>
            </a:endParaRPr>
          </a:p>
          <a:p>
            <a:r>
              <a:rPr kumimoji="1" lang="ja-JP" altLang="en-US" sz="2000" dirty="0"/>
              <a:t>製造業の暗黙知の形式知化</a:t>
            </a:r>
            <a:r>
              <a:rPr kumimoji="1" lang="en-US" altLang="ja-JP" sz="2000" dirty="0"/>
              <a:t>/</a:t>
            </a:r>
            <a:r>
              <a:rPr kumimoji="1" lang="ja-JP" altLang="en-US" sz="2000" dirty="0"/>
              <a:t>カスタマーサポートの生産性向上</a:t>
            </a:r>
            <a:endParaRPr lang="en-US" sz="2000" dirty="0"/>
          </a:p>
        </p:txBody>
      </p:sp>
      <p:sp>
        <p:nvSpPr>
          <p:cNvPr id="5" name="テキスト プレースホルダー 4">
            <a:extLst>
              <a:ext uri="{FF2B5EF4-FFF2-40B4-BE49-F238E27FC236}">
                <a16:creationId xmlns:a16="http://schemas.microsoft.com/office/drawing/2014/main" id="{AC80F0D9-DA09-E661-360A-19E05FA62F59}"/>
              </a:ext>
            </a:extLst>
          </p:cNvPr>
          <p:cNvSpPr>
            <a:spLocks noGrp="1"/>
          </p:cNvSpPr>
          <p:nvPr>
            <p:ph type="body" sz="quarter" idx="4294967295"/>
          </p:nvPr>
        </p:nvSpPr>
        <p:spPr>
          <a:xfrm>
            <a:off x="1524000" y="5952482"/>
            <a:ext cx="6869113" cy="328613"/>
          </a:xfrm>
        </p:spPr>
        <p:txBody>
          <a:bodyPr anchor="ctr"/>
          <a:lstStyle/>
          <a:p>
            <a:pPr marL="0" indent="0">
              <a:lnSpc>
                <a:spcPct val="100000"/>
              </a:lnSpc>
              <a:spcBef>
                <a:spcPts val="0"/>
              </a:spcBef>
              <a:buFont typeface="Trebuchet MS" panose="020B0603020202020204" pitchFamily="34" charset="0"/>
              <a:buChar char="​"/>
            </a:pPr>
            <a:r>
              <a:rPr lang="ja-JP" altLang="en-US"/>
              <a:t>提案提出日</a:t>
            </a:r>
            <a:r>
              <a:rPr lang="en-US" altLang="ja-JP"/>
              <a:t>XX/XX_</a:t>
            </a:r>
            <a:r>
              <a:rPr lang="ja-JP" altLang="en-US"/>
              <a:t>会社名</a:t>
            </a:r>
            <a:r>
              <a:rPr lang="en-US" altLang="ja-JP"/>
              <a:t>XXX</a:t>
            </a:r>
            <a:endParaRPr lang="en-US"/>
          </a:p>
        </p:txBody>
      </p:sp>
      <p:sp>
        <p:nvSpPr>
          <p:cNvPr id="2" name="正方形/長方形 3">
            <a:extLst>
              <a:ext uri="{FF2B5EF4-FFF2-40B4-BE49-F238E27FC236}">
                <a16:creationId xmlns:a16="http://schemas.microsoft.com/office/drawing/2014/main" id="{2C7050B8-BD6A-F1E9-7B49-6215E7B73009}"/>
              </a:ext>
            </a:extLst>
          </p:cNvPr>
          <p:cNvSpPr/>
          <p:nvPr/>
        </p:nvSpPr>
        <p:spPr>
          <a:xfrm>
            <a:off x="9509046" y="157884"/>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提案書ひな形</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8" name="Rectangle 7">
            <a:extLst>
              <a:ext uri="{FF2B5EF4-FFF2-40B4-BE49-F238E27FC236}">
                <a16:creationId xmlns:a16="http://schemas.microsoft.com/office/drawing/2014/main" id="{A6FC9592-288E-4747-227C-787627107A4C}"/>
              </a:ext>
            </a:extLst>
          </p:cNvPr>
          <p:cNvSpPr/>
          <p:nvPr/>
        </p:nvSpPr>
        <p:spPr>
          <a:xfrm>
            <a:off x="310430" y="336496"/>
            <a:ext cx="6463382" cy="480817"/>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フォントサイズは</a:t>
            </a:r>
            <a:r>
              <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10</a:t>
            </a: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以上にて作成ください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365608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92E1E-02BF-D156-A29C-6A68C158AF8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66B8493-5FE9-D1E1-55A6-A9250CA609E1}"/>
              </a:ext>
            </a:extLst>
          </p:cNvPr>
          <p:cNvGraphicFramePr>
            <a:graphicFrameLocks noChangeAspect="1"/>
          </p:cNvGraphicFramePr>
          <p:nvPr>
            <p:custDataLst>
              <p:tags r:id="rId1"/>
            </p:custDataLst>
            <p:extLst>
              <p:ext uri="{D42A27DB-BD31-4B8C-83A1-F6EECF244321}">
                <p14:modId xmlns:p14="http://schemas.microsoft.com/office/powerpoint/2010/main" val="33591985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5" name="think-cell data - do not delete" hidden="1">
                        <a:extLst>
                          <a:ext uri="{FF2B5EF4-FFF2-40B4-BE49-F238E27FC236}">
                            <a16:creationId xmlns:a16="http://schemas.microsoft.com/office/drawing/2014/main" id="{E66B8493-5FE9-D1E1-55A6-A9250CA609E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F068EB57-DB42-8870-95E4-49375D791ADD}"/>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2AE0A0B6-3484-68A8-C508-B40F7D81785D}"/>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4.</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業務プロセスの変化</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grpSp>
        <p:nvGrpSpPr>
          <p:cNvPr id="2" name="グループ化 4">
            <a:extLst>
              <a:ext uri="{FF2B5EF4-FFF2-40B4-BE49-F238E27FC236}">
                <a16:creationId xmlns:a16="http://schemas.microsoft.com/office/drawing/2014/main" id="{61E7833D-3AFD-3F89-17AC-13D8EFEC9A30}"/>
              </a:ext>
            </a:extLst>
          </p:cNvPr>
          <p:cNvGrpSpPr/>
          <p:nvPr/>
        </p:nvGrpSpPr>
        <p:grpSpPr>
          <a:xfrm>
            <a:off x="6349159" y="1805886"/>
            <a:ext cx="5115083" cy="336349"/>
            <a:chOff x="653442" y="1983554"/>
            <a:chExt cx="3469984" cy="336349"/>
          </a:xfrm>
        </p:grpSpPr>
        <p:sp>
          <p:nvSpPr>
            <p:cNvPr id="4" name="ee4pHeader2">
              <a:extLst>
                <a:ext uri="{FF2B5EF4-FFF2-40B4-BE49-F238E27FC236}">
                  <a16:creationId xmlns:a16="http://schemas.microsoft.com/office/drawing/2014/main" id="{A0C0AEDC-D222-A9D6-80F6-ADBE1A29B727}"/>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To Be</a:t>
              </a:r>
              <a:endPar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endParaRPr>
            </a:p>
          </p:txBody>
        </p:sp>
        <p:cxnSp>
          <p:nvCxnSpPr>
            <p:cNvPr id="8" name="Straight Connector 34">
              <a:extLst>
                <a:ext uri="{FF2B5EF4-FFF2-40B4-BE49-F238E27FC236}">
                  <a16:creationId xmlns:a16="http://schemas.microsoft.com/office/drawing/2014/main" id="{8FF18B43-E633-7060-691C-2BF750D2E15C}"/>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正方形/長方形 14">
            <a:extLst>
              <a:ext uri="{FF2B5EF4-FFF2-40B4-BE49-F238E27FC236}">
                <a16:creationId xmlns:a16="http://schemas.microsoft.com/office/drawing/2014/main" id="{ED1B49A3-52B9-6B0D-4876-63CF87024694}"/>
              </a:ext>
            </a:extLst>
          </p:cNvPr>
          <p:cNvSpPr/>
          <p:nvPr/>
        </p:nvSpPr>
        <p:spPr>
          <a:xfrm>
            <a:off x="6349159" y="2255402"/>
            <a:ext cx="5115083"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生成</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AI</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導入をきっかけにどのように業務プロセスが変化したか、関係企業との連携も踏まえて記載ください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可能であれば図式等をご利用いただき、 数値も用いて定量的にご記載ください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10" name="グループ化 9">
            <a:extLst>
              <a:ext uri="{FF2B5EF4-FFF2-40B4-BE49-F238E27FC236}">
                <a16:creationId xmlns:a16="http://schemas.microsoft.com/office/drawing/2014/main" id="{C28180C2-FC03-E162-1E1B-B109F95E90C6}"/>
              </a:ext>
            </a:extLst>
          </p:cNvPr>
          <p:cNvGrpSpPr/>
          <p:nvPr/>
        </p:nvGrpSpPr>
        <p:grpSpPr>
          <a:xfrm>
            <a:off x="838200" y="1819156"/>
            <a:ext cx="4598773" cy="336349"/>
            <a:chOff x="653442" y="1983554"/>
            <a:chExt cx="3469984" cy="336349"/>
          </a:xfrm>
        </p:grpSpPr>
        <p:sp>
          <p:nvSpPr>
            <p:cNvPr id="17" name="ee4pHeader2">
              <a:extLst>
                <a:ext uri="{FF2B5EF4-FFF2-40B4-BE49-F238E27FC236}">
                  <a16:creationId xmlns:a16="http://schemas.microsoft.com/office/drawing/2014/main" id="{ACFFB50F-4679-4B96-548E-81C308505DF6}"/>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As-is</a:t>
              </a:r>
              <a:endPar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endParaRPr>
            </a:p>
          </p:txBody>
        </p:sp>
        <p:cxnSp>
          <p:nvCxnSpPr>
            <p:cNvPr id="18" name="Straight Connector 34">
              <a:extLst>
                <a:ext uri="{FF2B5EF4-FFF2-40B4-BE49-F238E27FC236}">
                  <a16:creationId xmlns:a16="http://schemas.microsoft.com/office/drawing/2014/main" id="{41B62F7A-AC52-E581-3631-D7A047F8ADBF}"/>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9" name="正方形/長方形 14">
            <a:extLst>
              <a:ext uri="{FF2B5EF4-FFF2-40B4-BE49-F238E27FC236}">
                <a16:creationId xmlns:a16="http://schemas.microsoft.com/office/drawing/2014/main" id="{89358468-94CE-1311-2DE0-1CCD31D380C6}"/>
              </a:ext>
            </a:extLst>
          </p:cNvPr>
          <p:cNvSpPr/>
          <p:nvPr/>
        </p:nvSpPr>
        <p:spPr>
          <a:xfrm>
            <a:off x="838200" y="2255402"/>
            <a:ext cx="4598773"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今までの業務プロセスはどのようなものか</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6" name="Group 7">
            <a:extLst>
              <a:ext uri="{FF2B5EF4-FFF2-40B4-BE49-F238E27FC236}">
                <a16:creationId xmlns:a16="http://schemas.microsoft.com/office/drawing/2014/main" id="{BA9CE2D4-1EE1-D22F-3D11-DB12BDFBCB8F}"/>
              </a:ext>
            </a:extLst>
          </p:cNvPr>
          <p:cNvGrpSpPr/>
          <p:nvPr/>
        </p:nvGrpSpPr>
        <p:grpSpPr>
          <a:xfrm>
            <a:off x="5739380" y="2413795"/>
            <a:ext cx="306171" cy="4079081"/>
            <a:chOff x="5942914" y="2081213"/>
            <a:chExt cx="306171" cy="4079081"/>
          </a:xfrm>
        </p:grpSpPr>
        <p:cxnSp>
          <p:nvCxnSpPr>
            <p:cNvPr id="7" name="Straight Connector 8">
              <a:extLst>
                <a:ext uri="{FF2B5EF4-FFF2-40B4-BE49-F238E27FC236}">
                  <a16:creationId xmlns:a16="http://schemas.microsoft.com/office/drawing/2014/main" id="{803467CE-12C4-9BE7-F879-87A307A215E9}"/>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 name="Group 9">
              <a:extLst>
                <a:ext uri="{FF2B5EF4-FFF2-40B4-BE49-F238E27FC236}">
                  <a16:creationId xmlns:a16="http://schemas.microsoft.com/office/drawing/2014/main" id="{366E8EB9-E52F-81F5-C0C2-6BC4B60F331A}"/>
                </a:ext>
              </a:extLst>
            </p:cNvPr>
            <p:cNvGrpSpPr/>
            <p:nvPr/>
          </p:nvGrpSpPr>
          <p:grpSpPr>
            <a:xfrm>
              <a:off x="5942914" y="3967299"/>
              <a:ext cx="306171" cy="306910"/>
              <a:chOff x="5937564" y="3833745"/>
              <a:chExt cx="306171" cy="306910"/>
            </a:xfrm>
          </p:grpSpPr>
          <p:sp>
            <p:nvSpPr>
              <p:cNvPr id="13" name="Freeform 94">
                <a:extLst>
                  <a:ext uri="{FF2B5EF4-FFF2-40B4-BE49-F238E27FC236}">
                    <a16:creationId xmlns:a16="http://schemas.microsoft.com/office/drawing/2014/main" id="{F1044424-CD33-97F7-0382-7519C5F329B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
            <p:nvSpPr>
              <p:cNvPr id="14" name="Freeform 95">
                <a:extLst>
                  <a:ext uri="{FF2B5EF4-FFF2-40B4-BE49-F238E27FC236}">
                    <a16:creationId xmlns:a16="http://schemas.microsoft.com/office/drawing/2014/main" id="{5D01F7D1-B8B9-65DF-6B76-E7F69192534C}"/>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grpSp>
      </p:grpSp>
      <p:sp>
        <p:nvSpPr>
          <p:cNvPr id="15" name="Rectangle 16">
            <a:extLst>
              <a:ext uri="{FF2B5EF4-FFF2-40B4-BE49-F238E27FC236}">
                <a16:creationId xmlns:a16="http://schemas.microsoft.com/office/drawing/2014/main" id="{C1502FA9-060C-2017-217D-444032127CB2}"/>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対象審査項目：ユーザーの変革、ユースケースの波及効果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475184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24B7B-87A4-4DAE-B796-35885C39550C}"/>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79D7260-CE88-EFE3-6E1D-09A9B72BF62E}"/>
              </a:ext>
            </a:extLst>
          </p:cNvPr>
          <p:cNvGraphicFramePr>
            <a:graphicFrameLocks noChangeAspect="1"/>
          </p:cNvGraphicFramePr>
          <p:nvPr>
            <p:custDataLst>
              <p:tags r:id="rId1"/>
            </p:custDataLst>
            <p:extLst>
              <p:ext uri="{D42A27DB-BD31-4B8C-83A1-F6EECF244321}">
                <p14:modId xmlns:p14="http://schemas.microsoft.com/office/powerpoint/2010/main" val="37415464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4" name="think-cell data - do not delete" hidden="1">
                        <a:extLst>
                          <a:ext uri="{FF2B5EF4-FFF2-40B4-BE49-F238E27FC236}">
                            <a16:creationId xmlns:a16="http://schemas.microsoft.com/office/drawing/2014/main" id="{579D7260-CE88-EFE3-6E1D-09A9B72BF62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324C308F-D291-77BB-79A7-9CC1D55F9A3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FCDF77B4-2A59-8B64-C974-4CDF3F971019}"/>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5.</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開発体制・推進体制</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sp>
        <p:nvSpPr>
          <p:cNvPr id="20" name="正方形/長方形 14">
            <a:extLst>
              <a:ext uri="{FF2B5EF4-FFF2-40B4-BE49-F238E27FC236}">
                <a16:creationId xmlns:a16="http://schemas.microsoft.com/office/drawing/2014/main" id="{AB598949-F53E-087C-BB4C-936A39FD4D0E}"/>
              </a:ext>
            </a:extLst>
          </p:cNvPr>
          <p:cNvSpPr/>
          <p:nvPr/>
        </p:nvSpPr>
        <p:spPr>
          <a:xfrm>
            <a:off x="838200" y="1524000"/>
            <a:ext cx="10626041" cy="49688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AI</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エージェントの要件定義や関係部門の整理や推進体制の構築、開発・推進を進めるうえで行った工夫、開発・推進体制やユーザーの役割を踏まえ、開発や推進はどのように行ったかご記載ください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C3EEA122-23AA-30E0-9C7F-59D349E705E0}"/>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対象審査項目：ユーザーの変革、ユースケースの波及効果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776740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9CF08-EB2D-E26E-9FF1-C74E2A2691E7}"/>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BF8622B6-FA07-9136-D25D-7CA6B4561C77}"/>
              </a:ext>
            </a:extLst>
          </p:cNvPr>
          <p:cNvGraphicFramePr>
            <a:graphicFrameLocks noChangeAspect="1"/>
          </p:cNvGraphicFramePr>
          <p:nvPr>
            <p:custDataLst>
              <p:tags r:id="rId1"/>
            </p:custDataLst>
            <p:extLst>
              <p:ext uri="{D42A27DB-BD31-4B8C-83A1-F6EECF244321}">
                <p14:modId xmlns:p14="http://schemas.microsoft.com/office/powerpoint/2010/main" val="12098150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4" name="think-cell data - do not delete" hidden="1">
                        <a:extLst>
                          <a:ext uri="{FF2B5EF4-FFF2-40B4-BE49-F238E27FC236}">
                            <a16:creationId xmlns:a16="http://schemas.microsoft.com/office/drawing/2014/main" id="{BF8622B6-FA07-9136-D25D-7CA6B4561C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9F73DD9D-7C3E-4089-17CD-8BC92DE1998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538698B8-E011-D9F4-BC40-9A8931F64F05}"/>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6.</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継続的な改善</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sp>
        <p:nvSpPr>
          <p:cNvPr id="20" name="正方形/長方形 14">
            <a:extLst>
              <a:ext uri="{FF2B5EF4-FFF2-40B4-BE49-F238E27FC236}">
                <a16:creationId xmlns:a16="http://schemas.microsoft.com/office/drawing/2014/main" id="{C0D59987-11B2-1C7E-14EF-9C927A17A30D}"/>
              </a:ext>
            </a:extLst>
          </p:cNvPr>
          <p:cNvSpPr/>
          <p:nvPr/>
        </p:nvSpPr>
        <p:spPr>
          <a:xfrm>
            <a:off x="838200" y="1566041"/>
            <a:ext cx="10626041" cy="4926835"/>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導入後、ビジネス観点とシステム観点でどのような改善を検討しているかご記載ください。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ex)AI</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エージェントを活用するユーザーはどのような改善を考えているか、ユーザーからのフィードバックを改善する技術的な仕組みがあるか</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F9CC1FC6-1C80-1009-79C5-DB0BD6E9381D}"/>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対象審査項目：ユーザーの変革、</a:t>
            </a:r>
            <a:r>
              <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エージェントの優位性</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02312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36AC1-2B5C-3D81-2D16-C2EBF8BFBF7E}"/>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8E2398F-3F22-13D7-D73F-E821756B27DA}"/>
              </a:ext>
            </a:extLst>
          </p:cNvPr>
          <p:cNvGraphicFramePr>
            <a:graphicFrameLocks noChangeAspect="1"/>
          </p:cNvGraphicFramePr>
          <p:nvPr>
            <p:custDataLst>
              <p:tags r:id="rId1"/>
            </p:custDataLst>
            <p:extLst>
              <p:ext uri="{D42A27DB-BD31-4B8C-83A1-F6EECF244321}">
                <p14:modId xmlns:p14="http://schemas.microsoft.com/office/powerpoint/2010/main" val="34804973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4" name="think-cell data - do not delete" hidden="1">
                        <a:extLst>
                          <a:ext uri="{FF2B5EF4-FFF2-40B4-BE49-F238E27FC236}">
                            <a16:creationId xmlns:a16="http://schemas.microsoft.com/office/drawing/2014/main" id="{28E2398F-3F22-13D7-D73F-E821756B27D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8D280E48-F0A1-23BE-2914-49403C5E3652}"/>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F6094A77-A990-E80F-2542-6BF78B6E85B4}"/>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7.</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実証成果、インパクト</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sp>
        <p:nvSpPr>
          <p:cNvPr id="20" name="正方形/長方形 14">
            <a:extLst>
              <a:ext uri="{FF2B5EF4-FFF2-40B4-BE49-F238E27FC236}">
                <a16:creationId xmlns:a16="http://schemas.microsoft.com/office/drawing/2014/main" id="{1A010C44-17D8-E353-25C4-1FC58C8D000F}"/>
              </a:ext>
            </a:extLst>
          </p:cNvPr>
          <p:cNvSpPr/>
          <p:nvPr/>
        </p:nvSpPr>
        <p:spPr>
          <a:xfrm>
            <a:off x="838200" y="1576552"/>
            <a:ext cx="10626041" cy="491632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背景・目的を踏まえて実証によりユースケースは実現出来たか、本格導入や今後使い続けることをふまえた課題や改善点、ユーザーからのフィードバック評価も含め課題に対する成果についてご記載ください。また、生産性向上等大きなインパクトを与えられたか、業界や他企業に対してのインパクト、経済的効果についてもご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定量的にご記載ください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カスタマーサポートの場合は顧客が得られる付加価値についても記載してください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2E3DAA0C-E2F1-8915-C7E8-D01E5001EA85}"/>
              </a:ext>
            </a:extLst>
          </p:cNvPr>
          <p:cNvSpPr/>
          <p:nvPr/>
        </p:nvSpPr>
        <p:spPr>
          <a:xfrm>
            <a:off x="727757" y="6518630"/>
            <a:ext cx="6204383" cy="339369"/>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対象審査項目：ユースケースの波及効果、ユーザーの変革、顧客視点</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568227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57AD0-C11B-C7DB-2EA9-E65FD0B94312}"/>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3B3300E-9A36-5B61-BDA0-27A3D65683CB}"/>
              </a:ext>
            </a:extLst>
          </p:cNvPr>
          <p:cNvGraphicFramePr>
            <a:graphicFrameLocks noChangeAspect="1"/>
          </p:cNvGraphicFramePr>
          <p:nvPr>
            <p:custDataLst>
              <p:tags r:id="rId1"/>
            </p:custDataLst>
            <p:extLst>
              <p:ext uri="{D42A27DB-BD31-4B8C-83A1-F6EECF244321}">
                <p14:modId xmlns:p14="http://schemas.microsoft.com/office/powerpoint/2010/main" val="26059594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4" name="think-cell data - do not delete" hidden="1">
                        <a:extLst>
                          <a:ext uri="{FF2B5EF4-FFF2-40B4-BE49-F238E27FC236}">
                            <a16:creationId xmlns:a16="http://schemas.microsoft.com/office/drawing/2014/main" id="{53B3300E-9A36-5B61-BDA0-27A3D65683C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744F714E-2321-B458-3439-38DC161D2F4C}"/>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54332F13-F01A-6F6C-BAC4-464AE9C6FF41}"/>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8.</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今後の展開</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sp>
        <p:nvSpPr>
          <p:cNvPr id="20" name="正方形/長方形 14">
            <a:extLst>
              <a:ext uri="{FF2B5EF4-FFF2-40B4-BE49-F238E27FC236}">
                <a16:creationId xmlns:a16="http://schemas.microsoft.com/office/drawing/2014/main" id="{08A9C88F-7DD3-2217-148A-0EFE78958651}"/>
              </a:ext>
            </a:extLst>
          </p:cNvPr>
          <p:cNvSpPr/>
          <p:nvPr/>
        </p:nvSpPr>
        <p:spPr>
          <a:xfrm>
            <a:off x="838200" y="1481959"/>
            <a:ext cx="10626041" cy="5010917"/>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今後のビジネスプランやをご記載ください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市場展開や海外展開等</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D742C996-6472-FBA8-F498-506B0A844869}"/>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対象審査項目：市場開拓</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125265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0BF5C-E9F2-FCF1-D76C-2F81F0D11197}"/>
            </a:ext>
          </a:extLst>
        </p:cNvPr>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01FFBAA2-B749-1991-3F7D-1B58F7ABF972}"/>
              </a:ext>
            </a:extLst>
          </p:cNvPr>
          <p:cNvGraphicFramePr>
            <a:graphicFrameLocks noChangeAspect="1"/>
          </p:cNvGraphicFramePr>
          <p:nvPr>
            <p:custDataLst>
              <p:tags r:id="rId1"/>
            </p:custDataLst>
            <p:extLst>
              <p:ext uri="{D42A27DB-BD31-4B8C-83A1-F6EECF244321}">
                <p14:modId xmlns:p14="http://schemas.microsoft.com/office/powerpoint/2010/main" val="172358470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10" name="think-cell data - do not delete" hidden="1">
                        <a:extLst>
                          <a:ext uri="{FF2B5EF4-FFF2-40B4-BE49-F238E27FC236}">
                            <a16:creationId xmlns:a16="http://schemas.microsoft.com/office/drawing/2014/main" id="{01FFBAA2-B749-1991-3F7D-1B58F7ABF97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8D71FB18-2FA3-0F6A-ADBC-2E50A37B0896}"/>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37C43D9B-4932-BCE9-76B1-78A92157C706}"/>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9.</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国産基盤モデル開発への貢献</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grpSp>
        <p:nvGrpSpPr>
          <p:cNvPr id="17" name="グループ化 16">
            <a:extLst>
              <a:ext uri="{FF2B5EF4-FFF2-40B4-BE49-F238E27FC236}">
                <a16:creationId xmlns:a16="http://schemas.microsoft.com/office/drawing/2014/main" id="{A032B82A-C531-431A-CB65-E85468FB58B9}"/>
              </a:ext>
            </a:extLst>
          </p:cNvPr>
          <p:cNvGrpSpPr/>
          <p:nvPr/>
        </p:nvGrpSpPr>
        <p:grpSpPr>
          <a:xfrm>
            <a:off x="838201" y="2787892"/>
            <a:ext cx="5257800" cy="344834"/>
            <a:chOff x="653442" y="2054033"/>
            <a:chExt cx="3469984" cy="265870"/>
          </a:xfrm>
        </p:grpSpPr>
        <p:sp>
          <p:nvSpPr>
            <p:cNvPr id="18" name="ee4pHeader2">
              <a:extLst>
                <a:ext uri="{FF2B5EF4-FFF2-40B4-BE49-F238E27FC236}">
                  <a16:creationId xmlns:a16="http://schemas.microsoft.com/office/drawing/2014/main" id="{65E2D959-93FC-A1D7-F6D4-D2C268485487}"/>
                </a:ext>
              </a:extLst>
            </p:cNvPr>
            <p:cNvSpPr txBox="1"/>
            <p:nvPr/>
          </p:nvSpPr>
          <p:spPr>
            <a:xfrm>
              <a:off x="653442" y="2054033"/>
              <a:ext cx="3151498" cy="237298"/>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利用方法</a:t>
              </a:r>
              <a:r>
                <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t>
              </a: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選定理由</a:t>
              </a:r>
            </a:p>
          </p:txBody>
        </p:sp>
        <p:cxnSp>
          <p:nvCxnSpPr>
            <p:cNvPr id="19" name="Straight Connector 34">
              <a:extLst>
                <a:ext uri="{FF2B5EF4-FFF2-40B4-BE49-F238E27FC236}">
                  <a16:creationId xmlns:a16="http://schemas.microsoft.com/office/drawing/2014/main" id="{CE5A6BD0-BFFC-B401-3A48-365AA42F34DE}"/>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0" name="正方形/長方形 14">
            <a:extLst>
              <a:ext uri="{FF2B5EF4-FFF2-40B4-BE49-F238E27FC236}">
                <a16:creationId xmlns:a16="http://schemas.microsoft.com/office/drawing/2014/main" id="{5BB153FF-2ED6-414F-0D18-0486B2FA8649}"/>
              </a:ext>
            </a:extLst>
          </p:cNvPr>
          <p:cNvSpPr/>
          <p:nvPr/>
        </p:nvSpPr>
        <p:spPr>
          <a:xfrm>
            <a:off x="838201" y="3225114"/>
            <a:ext cx="5257800" cy="3267761"/>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利用方法、今後の活用可能性、モデルの選定理由を記載ください、国産基盤モデルを採用しなかった場合は理由をご記載ください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正方形/長方形 8">
            <a:extLst>
              <a:ext uri="{FF2B5EF4-FFF2-40B4-BE49-F238E27FC236}">
                <a16:creationId xmlns:a16="http://schemas.microsoft.com/office/drawing/2014/main" id="{73BF6DAE-9717-F061-4E6A-B1327DF7FD07}"/>
              </a:ext>
            </a:extLst>
          </p:cNvPr>
          <p:cNvSpPr/>
          <p:nvPr/>
        </p:nvSpPr>
        <p:spPr>
          <a:xfrm>
            <a:off x="838199" y="1692878"/>
            <a:ext cx="1455615" cy="821566"/>
          </a:xfrm>
          <a:prstGeom prst="rect">
            <a:avLst/>
          </a:prstGeom>
          <a:solidFill>
            <a:srgbClr val="295E7E"/>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活用した国産基盤モデル名</a:t>
            </a:r>
          </a:p>
        </p:txBody>
      </p:sp>
      <p:sp>
        <p:nvSpPr>
          <p:cNvPr id="4" name="正方形/長方形 14">
            <a:extLst>
              <a:ext uri="{FF2B5EF4-FFF2-40B4-BE49-F238E27FC236}">
                <a16:creationId xmlns:a16="http://schemas.microsoft.com/office/drawing/2014/main" id="{4F142353-6EC0-0D9F-7434-FCB9373AEC3C}"/>
              </a:ext>
            </a:extLst>
          </p:cNvPr>
          <p:cNvSpPr/>
          <p:nvPr/>
        </p:nvSpPr>
        <p:spPr>
          <a:xfrm>
            <a:off x="2401455" y="1692878"/>
            <a:ext cx="9062786" cy="821565"/>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今回開発、実証した国産基盤モデル、海外モデルについてご記載ください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5" name="グループ化 4">
            <a:extLst>
              <a:ext uri="{FF2B5EF4-FFF2-40B4-BE49-F238E27FC236}">
                <a16:creationId xmlns:a16="http://schemas.microsoft.com/office/drawing/2014/main" id="{A0213B8D-85D7-6E01-81C2-2C38373ED900}"/>
              </a:ext>
            </a:extLst>
          </p:cNvPr>
          <p:cNvGrpSpPr/>
          <p:nvPr/>
        </p:nvGrpSpPr>
        <p:grpSpPr>
          <a:xfrm>
            <a:off x="6499653" y="2787888"/>
            <a:ext cx="4964587" cy="344835"/>
            <a:chOff x="653442" y="2054032"/>
            <a:chExt cx="3469984" cy="265871"/>
          </a:xfrm>
        </p:grpSpPr>
        <p:sp>
          <p:nvSpPr>
            <p:cNvPr id="6" name="ee4pHeader2">
              <a:extLst>
                <a:ext uri="{FF2B5EF4-FFF2-40B4-BE49-F238E27FC236}">
                  <a16:creationId xmlns:a16="http://schemas.microsoft.com/office/drawing/2014/main" id="{26CA1F9F-E399-BF25-FE3D-8188C4B11090}"/>
                </a:ext>
              </a:extLst>
            </p:cNvPr>
            <p:cNvSpPr txBox="1"/>
            <p:nvPr/>
          </p:nvSpPr>
          <p:spPr>
            <a:xfrm>
              <a:off x="653442" y="2054032"/>
              <a:ext cx="3392792" cy="237299"/>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国産基盤モデル開発事業者へのフィードバック</a:t>
              </a:r>
            </a:p>
          </p:txBody>
        </p:sp>
        <p:cxnSp>
          <p:nvCxnSpPr>
            <p:cNvPr id="7" name="Straight Connector 34">
              <a:extLst>
                <a:ext uri="{FF2B5EF4-FFF2-40B4-BE49-F238E27FC236}">
                  <a16:creationId xmlns:a16="http://schemas.microsoft.com/office/drawing/2014/main" id="{3673926F-E7D6-66B9-A0FC-2EEC97D0CACD}"/>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8" name="正方形/長方形 14">
            <a:extLst>
              <a:ext uri="{FF2B5EF4-FFF2-40B4-BE49-F238E27FC236}">
                <a16:creationId xmlns:a16="http://schemas.microsoft.com/office/drawing/2014/main" id="{5CA20617-1C54-D566-EE84-AE9799B7E8D8}"/>
              </a:ext>
            </a:extLst>
          </p:cNvPr>
          <p:cNvSpPr/>
          <p:nvPr/>
        </p:nvSpPr>
        <p:spPr>
          <a:xfrm>
            <a:off x="6499653" y="3225114"/>
            <a:ext cx="4964587" cy="3267761"/>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国産基盤モデルを利用して良かった点、改善が必要な点、要望をご記載ください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9" name="Rectangle 16">
            <a:extLst>
              <a:ext uri="{FF2B5EF4-FFF2-40B4-BE49-F238E27FC236}">
                <a16:creationId xmlns:a16="http://schemas.microsoft.com/office/drawing/2014/main" id="{FD3184DA-211D-01C2-1948-AAFACD98C1CF}"/>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対象審査項目：国産基盤モデルへの貢献</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922955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0D7C4-6287-E13D-AC1F-2908CD9CF60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41B2B13-D3BA-4825-9750-0FBE30849FFF}"/>
              </a:ext>
            </a:extLst>
          </p:cNvPr>
          <p:cNvGraphicFramePr>
            <a:graphicFrameLocks noChangeAspect="1"/>
          </p:cNvGraphicFramePr>
          <p:nvPr>
            <p:custDataLst>
              <p:tags r:id="rId1"/>
            </p:custDataLst>
            <p:extLst>
              <p:ext uri="{D42A27DB-BD31-4B8C-83A1-F6EECF244321}">
                <p14:modId xmlns:p14="http://schemas.microsoft.com/office/powerpoint/2010/main" val="17295172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5" name="think-cell data - do not delete" hidden="1">
                        <a:extLst>
                          <a:ext uri="{FF2B5EF4-FFF2-40B4-BE49-F238E27FC236}">
                            <a16:creationId xmlns:a16="http://schemas.microsoft.com/office/drawing/2014/main" id="{E41B2B13-D3BA-4825-9750-0FBE30849FF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4" name="think-cell data - do not delete" hidden="1">
            <a:extLst>
              <a:ext uri="{FF2B5EF4-FFF2-40B4-BE49-F238E27FC236}">
                <a16:creationId xmlns:a16="http://schemas.microsoft.com/office/drawing/2014/main" id="{AE0AC7F6-355A-E558-EEED-B95DA3D6DAEA}"/>
              </a:ext>
            </a:extLst>
          </p:cNvPr>
          <p:cNvGraphicFramePr>
            <a:graphicFrameLocks noChangeAspect="1"/>
          </p:cNvGraphicFramePr>
          <p:nvPr>
            <p:custDataLst>
              <p:tags r:id="rId2"/>
            </p:custDataLst>
            <p:extLst>
              <p:ext uri="{D42A27DB-BD31-4B8C-83A1-F6EECF244321}">
                <p14:modId xmlns:p14="http://schemas.microsoft.com/office/powerpoint/2010/main" val="2583630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4" name="think-cell data - do not delete" hidden="1">
                        <a:extLst>
                          <a:ext uri="{FF2B5EF4-FFF2-40B4-BE49-F238E27FC236}">
                            <a16:creationId xmlns:a16="http://schemas.microsoft.com/office/drawing/2014/main" id="{AE0AC7F6-355A-E558-EEED-B95DA3D6DAE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D224D328-E08F-3B53-A681-32AAD8740CF1}"/>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4768EA6F-032D-2FC8-C201-958B21FBA878}"/>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10.</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公共性</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grpSp>
        <p:nvGrpSpPr>
          <p:cNvPr id="17" name="グループ化 16">
            <a:extLst>
              <a:ext uri="{FF2B5EF4-FFF2-40B4-BE49-F238E27FC236}">
                <a16:creationId xmlns:a16="http://schemas.microsoft.com/office/drawing/2014/main" id="{BCB5887B-D4B1-87C3-6F89-45D9A0F6F9A2}"/>
              </a:ext>
            </a:extLst>
          </p:cNvPr>
          <p:cNvGrpSpPr/>
          <p:nvPr/>
        </p:nvGrpSpPr>
        <p:grpSpPr>
          <a:xfrm>
            <a:off x="838200" y="1799351"/>
            <a:ext cx="10626041" cy="344834"/>
            <a:chOff x="653442" y="2054033"/>
            <a:chExt cx="3469984" cy="265870"/>
          </a:xfrm>
        </p:grpSpPr>
        <p:sp>
          <p:nvSpPr>
            <p:cNvPr id="18" name="ee4pHeader2">
              <a:extLst>
                <a:ext uri="{FF2B5EF4-FFF2-40B4-BE49-F238E27FC236}">
                  <a16:creationId xmlns:a16="http://schemas.microsoft.com/office/drawing/2014/main" id="{687973F1-F96F-B062-5ED3-5E1412DE5517}"/>
                </a:ext>
              </a:extLst>
            </p:cNvPr>
            <p:cNvSpPr txBox="1"/>
            <p:nvPr/>
          </p:nvSpPr>
          <p:spPr>
            <a:xfrm>
              <a:off x="653442" y="2054033"/>
              <a:ext cx="3151498" cy="237298"/>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公共性</a:t>
              </a:r>
            </a:p>
          </p:txBody>
        </p:sp>
        <p:cxnSp>
          <p:nvCxnSpPr>
            <p:cNvPr id="19" name="Straight Connector 34">
              <a:extLst>
                <a:ext uri="{FF2B5EF4-FFF2-40B4-BE49-F238E27FC236}">
                  <a16:creationId xmlns:a16="http://schemas.microsoft.com/office/drawing/2014/main" id="{9E216C9F-A391-8BB3-8C9D-73D7DF7AEEA4}"/>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0" name="正方形/長方形 14">
            <a:extLst>
              <a:ext uri="{FF2B5EF4-FFF2-40B4-BE49-F238E27FC236}">
                <a16:creationId xmlns:a16="http://schemas.microsoft.com/office/drawing/2014/main" id="{C44AC6C9-2006-B3E4-50B3-DFC7E02BAB9F}"/>
              </a:ext>
            </a:extLst>
          </p:cNvPr>
          <p:cNvSpPr/>
          <p:nvPr/>
        </p:nvSpPr>
        <p:spPr>
          <a:xfrm>
            <a:off x="838200" y="2255402"/>
            <a:ext cx="10626041"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他の事業者にとって有用な技術・ノウハウを提供できることについてご記載ください</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オープンソース化の予定等</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783CB461-CE19-AFD8-8EC4-09D0FDF49688}"/>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対象審査項目：公共性</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885588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DD6E4-6357-DFA8-E80F-527F6BCB5A7B}"/>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2EEED498-424E-CF14-9226-5670929D9AF5}"/>
              </a:ext>
            </a:extLst>
          </p:cNvPr>
          <p:cNvGraphicFramePr>
            <a:graphicFrameLocks noChangeAspect="1"/>
          </p:cNvGraphicFramePr>
          <p:nvPr>
            <p:custDataLst>
              <p:tags r:id="rId1"/>
            </p:custDataLst>
            <p:extLst>
              <p:ext uri="{D42A27DB-BD31-4B8C-83A1-F6EECF244321}">
                <p14:modId xmlns:p14="http://schemas.microsoft.com/office/powerpoint/2010/main" val="20358196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6" name="think-cell data - do not delete" hidden="1">
                        <a:extLst>
                          <a:ext uri="{FF2B5EF4-FFF2-40B4-BE49-F238E27FC236}">
                            <a16:creationId xmlns:a16="http://schemas.microsoft.com/office/drawing/2014/main" id="{2EEED498-424E-CF14-9226-5670929D9AF5}"/>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23A0AE29-2589-36A8-EC65-D38F6C7F9F8B}"/>
              </a:ext>
            </a:extLst>
          </p:cNvPr>
          <p:cNvGraphicFramePr>
            <a:graphicFrameLocks noChangeAspect="1"/>
          </p:cNvGraphicFramePr>
          <p:nvPr>
            <p:custDataLst>
              <p:tags r:id="rId2"/>
            </p:custDataLst>
            <p:extLst>
              <p:ext uri="{D42A27DB-BD31-4B8C-83A1-F6EECF244321}">
                <p14:modId xmlns:p14="http://schemas.microsoft.com/office/powerpoint/2010/main" val="12925700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3" name="think-cell data - do not delete" hidden="1">
                        <a:extLst>
                          <a:ext uri="{FF2B5EF4-FFF2-40B4-BE49-F238E27FC236}">
                            <a16:creationId xmlns:a16="http://schemas.microsoft.com/office/drawing/2014/main" id="{23A0AE29-2589-36A8-EC65-D38F6C7F9F8B}"/>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E193FEB-6E71-2E92-3AAF-133C268A9CCA}"/>
              </a:ext>
            </a:extLst>
          </p:cNvPr>
          <p:cNvSpPr>
            <a:spLocks noGrp="1"/>
          </p:cNvSpPr>
          <p:nvPr>
            <p:ph type="ctrTitle"/>
          </p:nvPr>
        </p:nvSpPr>
        <p:spPr>
          <a:xfrm>
            <a:off x="1524000" y="3055051"/>
            <a:ext cx="9144000" cy="747897"/>
          </a:xfrm>
        </p:spPr>
        <p:txBody>
          <a:bodyPr vert="horz" anchor="ctr"/>
          <a:lstStyle/>
          <a:p>
            <a:r>
              <a:rPr kumimoji="1" lang="en-US" altLang="ja-JP" sz="5400">
                <a:solidFill>
                  <a:srgbClr val="37373A"/>
                </a:solidFill>
                <a:cs typeface="+mn-cs"/>
              </a:rPr>
              <a:t>Ⅰ.</a:t>
            </a:r>
            <a:r>
              <a:rPr kumimoji="1" lang="ja-JP" altLang="en-US" sz="5400">
                <a:solidFill>
                  <a:srgbClr val="37373A"/>
                </a:solidFill>
                <a:cs typeface="+mn-cs"/>
              </a:rPr>
              <a:t>本事業の提案内容サマリ</a:t>
            </a:r>
            <a:br>
              <a:rPr kumimoji="1" lang="en-US" altLang="ja-JP" sz="5400">
                <a:solidFill>
                  <a:srgbClr val="37373A"/>
                </a:solidFill>
                <a:cs typeface="+mn-cs"/>
              </a:rPr>
            </a:br>
            <a:r>
              <a:rPr kumimoji="1" lang="ja-JP" altLang="en-US" sz="5400">
                <a:solidFill>
                  <a:srgbClr val="37373A"/>
                </a:solidFill>
                <a:cs typeface="+mn-cs"/>
              </a:rPr>
              <a:t>公開用　</a:t>
            </a:r>
            <a:r>
              <a:rPr kumimoji="1" lang="en-US" altLang="ja-JP" sz="5400">
                <a:solidFill>
                  <a:srgbClr val="37373A"/>
                </a:solidFill>
                <a:cs typeface="+mn-cs"/>
              </a:rPr>
              <a:t>1</a:t>
            </a:r>
            <a:r>
              <a:rPr kumimoji="1" lang="ja-JP" altLang="en-US" sz="5400">
                <a:solidFill>
                  <a:srgbClr val="37373A"/>
                </a:solidFill>
                <a:cs typeface="+mn-cs"/>
              </a:rPr>
              <a:t>枚</a:t>
            </a:r>
            <a:endParaRPr lang="en-US">
              <a:solidFill>
                <a:srgbClr val="37373A"/>
              </a:solidFill>
            </a:endParaRPr>
          </a:p>
        </p:txBody>
      </p:sp>
      <p:sp>
        <p:nvSpPr>
          <p:cNvPr id="5" name="正方形/長方形 3">
            <a:extLst>
              <a:ext uri="{FF2B5EF4-FFF2-40B4-BE49-F238E27FC236}">
                <a16:creationId xmlns:a16="http://schemas.microsoft.com/office/drawing/2014/main" id="{0B120796-DA1E-852C-0B48-9FFF105F822A}"/>
              </a:ext>
            </a:extLst>
          </p:cNvPr>
          <p:cNvSpPr/>
          <p:nvPr/>
        </p:nvSpPr>
        <p:spPr>
          <a:xfrm>
            <a:off x="9509046" y="157884"/>
            <a:ext cx="1955195" cy="480817"/>
          </a:xfrm>
          <a:prstGeom prst="rect">
            <a:avLst/>
          </a:prstGeom>
          <a:solidFill>
            <a:srgbClr val="0E2841">
              <a:lumMod val="10000"/>
              <a:lumOff val="90000"/>
            </a:srgbClr>
          </a:solidFill>
          <a:ln w="9525" cap="rnd" cmpd="sng" algn="ctr">
            <a:solidFill>
              <a:srgbClr val="0E2841">
                <a:lumMod val="10000"/>
                <a:lumOff val="90000"/>
              </a:srgbClr>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197503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6EC49-EE49-BFE6-E8BE-B14E11083223}"/>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2DD3F84-2D6C-BA0F-FC3E-1BDBE0B59314}"/>
              </a:ext>
            </a:extLst>
          </p:cNvPr>
          <p:cNvGraphicFramePr>
            <a:graphicFrameLocks noChangeAspect="1"/>
          </p:cNvGraphicFramePr>
          <p:nvPr>
            <p:custDataLst>
              <p:tags r:id="rId1"/>
            </p:custDataLst>
            <p:extLst>
              <p:ext uri="{D42A27DB-BD31-4B8C-83A1-F6EECF244321}">
                <p14:modId xmlns:p14="http://schemas.microsoft.com/office/powerpoint/2010/main" val="13907735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8" name="think-cell data - do not delete" hidden="1">
                        <a:extLst>
                          <a:ext uri="{FF2B5EF4-FFF2-40B4-BE49-F238E27FC236}">
                            <a16:creationId xmlns:a16="http://schemas.microsoft.com/office/drawing/2014/main" id="{62DD3F84-2D6C-BA0F-FC3E-1BDBE0B59314}"/>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4" name="think-cell data - do not delete" hidden="1">
            <a:extLst>
              <a:ext uri="{FF2B5EF4-FFF2-40B4-BE49-F238E27FC236}">
                <a16:creationId xmlns:a16="http://schemas.microsoft.com/office/drawing/2014/main" id="{9E1F513A-2953-1DA1-05CF-8458D427A285}"/>
              </a:ext>
            </a:extLst>
          </p:cNvPr>
          <p:cNvGraphicFramePr>
            <a:graphicFrameLocks noChangeAspect="1"/>
          </p:cNvGraphicFramePr>
          <p:nvPr>
            <p:custDataLst>
              <p:tags r:id="rId2"/>
            </p:custDataLst>
            <p:extLst>
              <p:ext uri="{D42A27DB-BD31-4B8C-83A1-F6EECF244321}">
                <p14:modId xmlns:p14="http://schemas.microsoft.com/office/powerpoint/2010/main" val="3975093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4" name="think-cell data - do not delete" hidden="1">
                        <a:extLst>
                          <a:ext uri="{FF2B5EF4-FFF2-40B4-BE49-F238E27FC236}">
                            <a16:creationId xmlns:a16="http://schemas.microsoft.com/office/drawing/2014/main" id="{9E1F513A-2953-1DA1-05CF-8458D427A285}"/>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0BF7DA8-2465-1816-363C-B70477A1794F}"/>
              </a:ext>
            </a:extLst>
          </p:cNvPr>
          <p:cNvSpPr>
            <a:spLocks noGrp="1"/>
          </p:cNvSpPr>
          <p:nvPr>
            <p:ph type="title"/>
          </p:nvPr>
        </p:nvSpPr>
        <p:spPr>
          <a:xfrm>
            <a:off x="838200" y="315701"/>
            <a:ext cx="10515600" cy="1325563"/>
          </a:xfrm>
        </p:spPr>
        <p:txBody>
          <a:bodyPr vert="horz"/>
          <a:lstStyle/>
          <a:p>
            <a:r>
              <a:rPr kumimoji="1" lang="ja-JP" altLang="en-US" sz="2400"/>
              <a:t>製造業の暗黙知の形式知化</a:t>
            </a:r>
            <a:r>
              <a:rPr kumimoji="1" lang="en-US" altLang="ja-JP" sz="2400"/>
              <a:t>/</a:t>
            </a:r>
            <a:r>
              <a:rPr kumimoji="1" lang="ja-JP" altLang="en-US" sz="2400"/>
              <a:t>カスタマーサポートの生産性向上</a:t>
            </a:r>
            <a:br>
              <a:rPr kumimoji="1" lang="en-US" altLang="ja-JP" sz="4000"/>
            </a:br>
            <a:r>
              <a:rPr kumimoji="1" lang="ja-JP" altLang="en-US"/>
              <a:t>提案タイトル（</a:t>
            </a:r>
            <a:r>
              <a:rPr kumimoji="1" lang="en-US" altLang="ja-JP" err="1"/>
              <a:t>XXXXX</a:t>
            </a:r>
            <a:r>
              <a:rPr kumimoji="1" lang="ja-JP" altLang="en-US"/>
              <a:t>社）</a:t>
            </a:r>
            <a:endParaRPr kumimoji="1" lang="en-US"/>
          </a:p>
        </p:txBody>
      </p:sp>
      <p:sp>
        <p:nvSpPr>
          <p:cNvPr id="38" name="正方形/長方形 3">
            <a:extLst>
              <a:ext uri="{FF2B5EF4-FFF2-40B4-BE49-F238E27FC236}">
                <a16:creationId xmlns:a16="http://schemas.microsoft.com/office/drawing/2014/main" id="{09172427-7E47-65CC-0924-811A9345185C}"/>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7" name="Rectangle 16">
            <a:extLst>
              <a:ext uri="{FF2B5EF4-FFF2-40B4-BE49-F238E27FC236}">
                <a16:creationId xmlns:a16="http://schemas.microsoft.com/office/drawing/2014/main" id="{2BD3059B-08F0-9603-B11E-F6FA5D8DFCD7}"/>
              </a:ext>
            </a:extLst>
          </p:cNvPr>
          <p:cNvSpPr/>
          <p:nvPr/>
        </p:nvSpPr>
        <p:spPr>
          <a:xfrm>
            <a:off x="135126" y="60658"/>
            <a:ext cx="4595760" cy="311722"/>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rPr>
              <a:t>本頁は対外公開されることを念頭に内容をご記載ください</a:t>
            </a:r>
            <a:endParaRPr kumimoji="1" lang="en-US" altLang="ja-JP" sz="1400" b="0" i="0" u="none" strike="noStrike" kern="1200" cap="none" spc="0" normalizeH="0" baseline="0" noProof="0">
              <a:ln>
                <a:noFill/>
              </a:ln>
              <a:solidFill>
                <a:srgbClr val="E71C57"/>
              </a:solidFill>
              <a:effectLst/>
              <a:uLnTx/>
              <a:uFillTx/>
              <a:latin typeface="Trebuchet MS" panose="020B0603020202020204" pitchFamily="34" charset="0"/>
              <a:ea typeface="Meiryo UI" panose="020B0604030504040204" pitchFamily="50" charset="-128"/>
              <a:cs typeface="+mn-cs"/>
            </a:endParaRPr>
          </a:p>
        </p:txBody>
      </p:sp>
      <p:sp>
        <p:nvSpPr>
          <p:cNvPr id="33" name="正方形/長方形 8">
            <a:extLst>
              <a:ext uri="{FF2B5EF4-FFF2-40B4-BE49-F238E27FC236}">
                <a16:creationId xmlns:a16="http://schemas.microsoft.com/office/drawing/2014/main" id="{0AA129E4-0961-54E5-4EAC-27DA67A37322}"/>
              </a:ext>
            </a:extLst>
          </p:cNvPr>
          <p:cNvSpPr/>
          <p:nvPr/>
        </p:nvSpPr>
        <p:spPr>
          <a:xfrm>
            <a:off x="838200" y="1496706"/>
            <a:ext cx="1296000" cy="922034"/>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会社概要</a:t>
            </a:r>
          </a:p>
        </p:txBody>
      </p:sp>
      <p:sp>
        <p:nvSpPr>
          <p:cNvPr id="34" name="正方形/長方形 14">
            <a:extLst>
              <a:ext uri="{FF2B5EF4-FFF2-40B4-BE49-F238E27FC236}">
                <a16:creationId xmlns:a16="http://schemas.microsoft.com/office/drawing/2014/main" id="{2E4E6145-F198-963A-3C75-DB9C88A9E834}"/>
              </a:ext>
            </a:extLst>
          </p:cNvPr>
          <p:cNvSpPr/>
          <p:nvPr/>
        </p:nvSpPr>
        <p:spPr>
          <a:xfrm>
            <a:off x="2293815" y="1496706"/>
            <a:ext cx="9170426" cy="922033"/>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自社の事業概要や強み等について記載ください</a:t>
            </a:r>
            <a:r>
              <a:rPr kumimoji="0" lang="ja-JP" altLang="en-US" sz="16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ァプローチ（例：ファインチューニング、プロンプト設計など）を記載ください</a:t>
            </a:r>
            <a:endParaRPr kumimoji="1" lang="en-US" altLang="ja-JP"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grpSp>
        <p:nvGrpSpPr>
          <p:cNvPr id="14" name="グループ化 4">
            <a:extLst>
              <a:ext uri="{FF2B5EF4-FFF2-40B4-BE49-F238E27FC236}">
                <a16:creationId xmlns:a16="http://schemas.microsoft.com/office/drawing/2014/main" id="{331F2DF7-17F2-91C0-C4D6-05546C692217}"/>
              </a:ext>
            </a:extLst>
          </p:cNvPr>
          <p:cNvGrpSpPr/>
          <p:nvPr/>
        </p:nvGrpSpPr>
        <p:grpSpPr>
          <a:xfrm>
            <a:off x="4544840" y="2506267"/>
            <a:ext cx="6919401" cy="336349"/>
            <a:chOff x="653442" y="1983554"/>
            <a:chExt cx="3469984" cy="336349"/>
          </a:xfrm>
        </p:grpSpPr>
        <p:sp>
          <p:nvSpPr>
            <p:cNvPr id="15" name="ee4pHeader2">
              <a:extLst>
                <a:ext uri="{FF2B5EF4-FFF2-40B4-BE49-F238E27FC236}">
                  <a16:creationId xmlns:a16="http://schemas.microsoft.com/office/drawing/2014/main" id="{4F600B64-AFE5-D51D-FECF-BE28A866F78B}"/>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提案内容</a:t>
              </a:r>
            </a:p>
          </p:txBody>
        </p:sp>
        <p:cxnSp>
          <p:nvCxnSpPr>
            <p:cNvPr id="16" name="Straight Connector 34">
              <a:extLst>
                <a:ext uri="{FF2B5EF4-FFF2-40B4-BE49-F238E27FC236}">
                  <a16:creationId xmlns:a16="http://schemas.microsoft.com/office/drawing/2014/main" id="{26115FAC-86C8-2C1F-81F4-2D2C6A05D0B2}"/>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5" name="正方形/長方形 14">
            <a:extLst>
              <a:ext uri="{FF2B5EF4-FFF2-40B4-BE49-F238E27FC236}">
                <a16:creationId xmlns:a16="http://schemas.microsoft.com/office/drawing/2014/main" id="{DD884F25-4F6F-EEF1-28D8-78E5BFB5D916}"/>
              </a:ext>
            </a:extLst>
          </p:cNvPr>
          <p:cNvSpPr/>
          <p:nvPr/>
        </p:nvSpPr>
        <p:spPr>
          <a:xfrm>
            <a:off x="4544840" y="3008870"/>
            <a:ext cx="6903695" cy="348400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AI</a:t>
            </a:r>
            <a:r>
              <a:rPr kumimoji="0"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エージェントを使った課題の解決方法や実証結果をご記載ください</a:t>
            </a:r>
            <a:endParaRPr kumimoji="0"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0"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アイコン等などを用いて可能な限り視覚的に表現ください</a:t>
            </a:r>
            <a:r>
              <a:rPr kumimoji="0" lang="ja-JP" altLang="en-US" sz="16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：ファインチューニング、プロンプト設計など）を記載ください</a:t>
            </a:r>
            <a:endParaRPr kumimoji="1" lang="en-US" altLang="ja-JP"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grpSp>
        <p:nvGrpSpPr>
          <p:cNvPr id="46" name="グループ化 45">
            <a:extLst>
              <a:ext uri="{FF2B5EF4-FFF2-40B4-BE49-F238E27FC236}">
                <a16:creationId xmlns:a16="http://schemas.microsoft.com/office/drawing/2014/main" id="{4D70CB69-A539-FB02-C39A-9482DD9AA7D2}"/>
              </a:ext>
            </a:extLst>
          </p:cNvPr>
          <p:cNvGrpSpPr/>
          <p:nvPr/>
        </p:nvGrpSpPr>
        <p:grpSpPr>
          <a:xfrm>
            <a:off x="4638660" y="5532978"/>
            <a:ext cx="2217885" cy="856391"/>
            <a:chOff x="982279" y="5532978"/>
            <a:chExt cx="2289423" cy="856391"/>
          </a:xfrm>
        </p:grpSpPr>
        <p:sp>
          <p:nvSpPr>
            <p:cNvPr id="6" name="TextBox 37">
              <a:extLst>
                <a:ext uri="{FF2B5EF4-FFF2-40B4-BE49-F238E27FC236}">
                  <a16:creationId xmlns:a16="http://schemas.microsoft.com/office/drawing/2014/main" id="{813A92BC-D241-31E6-896F-B8449306B8B5}"/>
                </a:ext>
              </a:extLst>
            </p:cNvPr>
            <p:cNvSpPr txBox="1"/>
            <p:nvPr/>
          </p:nvSpPr>
          <p:spPr>
            <a:xfrm>
              <a:off x="982279" y="6127759"/>
              <a:ext cx="692791" cy="261610"/>
            </a:xfrm>
            <a:prstGeom prst="rect">
              <a:avLst/>
            </a:prstGeom>
            <a:solidFill>
              <a:srgbClr val="FFFFFF"/>
            </a:solidFill>
          </p:spPr>
          <p:txBody>
            <a:bodyPr wrap="square">
              <a:spAutoFit/>
            </a:bodyP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0" lang="ja-JP" altLang="en-US"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モデル</a:t>
              </a:r>
              <a:endParaRPr kumimoji="0" lang="en-US" altLang="ja-JP"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pic>
          <p:nvPicPr>
            <p:cNvPr id="20" name="グラフィックス 19">
              <a:extLst>
                <a:ext uri="{FF2B5EF4-FFF2-40B4-BE49-F238E27FC236}">
                  <a16:creationId xmlns:a16="http://schemas.microsoft.com/office/drawing/2014/main" id="{22349301-35D4-14D2-1075-34CDBF1770C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855235" y="5532978"/>
              <a:ext cx="568728" cy="567771"/>
            </a:xfrm>
            <a:prstGeom prst="rect">
              <a:avLst/>
            </a:prstGeom>
          </p:spPr>
        </p:pic>
        <p:pic>
          <p:nvPicPr>
            <p:cNvPr id="42" name="グラフィックス 41">
              <a:extLst>
                <a:ext uri="{FF2B5EF4-FFF2-40B4-BE49-F238E27FC236}">
                  <a16:creationId xmlns:a16="http://schemas.microsoft.com/office/drawing/2014/main" id="{48C15562-CB84-87E0-742C-97A07022D8F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77480" y="5532978"/>
              <a:ext cx="567771" cy="567771"/>
            </a:xfrm>
            <a:prstGeom prst="rect">
              <a:avLst/>
            </a:prstGeom>
          </p:spPr>
        </p:pic>
        <p:pic>
          <p:nvPicPr>
            <p:cNvPr id="43" name="グラフィックス 42">
              <a:extLst>
                <a:ext uri="{FF2B5EF4-FFF2-40B4-BE49-F238E27FC236}">
                  <a16:creationId xmlns:a16="http://schemas.microsoft.com/office/drawing/2014/main" id="{8D24AB74-EA55-B809-A086-A9D5AF6D2074}"/>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633947" y="5532978"/>
              <a:ext cx="567771" cy="567771"/>
            </a:xfrm>
            <a:prstGeom prst="rect">
              <a:avLst/>
            </a:prstGeom>
          </p:spPr>
        </p:pic>
        <p:sp>
          <p:nvSpPr>
            <p:cNvPr id="44" name="TextBox 37">
              <a:extLst>
                <a:ext uri="{FF2B5EF4-FFF2-40B4-BE49-F238E27FC236}">
                  <a16:creationId xmlns:a16="http://schemas.microsoft.com/office/drawing/2014/main" id="{FB513E6D-52B4-46D7-1235-53CA8E44F21D}"/>
                </a:ext>
              </a:extLst>
            </p:cNvPr>
            <p:cNvSpPr txBox="1"/>
            <p:nvPr/>
          </p:nvSpPr>
          <p:spPr>
            <a:xfrm>
              <a:off x="1780595" y="6127759"/>
              <a:ext cx="692791" cy="261610"/>
            </a:xfrm>
            <a:prstGeom prst="rect">
              <a:avLst/>
            </a:prstGeom>
            <a:solidFill>
              <a:srgbClr val="FFFFFF"/>
            </a:solidFill>
          </p:spPr>
          <p:txBody>
            <a:bodyPr wrap="square">
              <a:spAutoFit/>
            </a:bodyP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0" lang="ja-JP" altLang="en-US"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データ</a:t>
              </a:r>
              <a:endParaRPr kumimoji="0" lang="en-US" altLang="ja-JP"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45" name="TextBox 37">
              <a:extLst>
                <a:ext uri="{FF2B5EF4-FFF2-40B4-BE49-F238E27FC236}">
                  <a16:creationId xmlns:a16="http://schemas.microsoft.com/office/drawing/2014/main" id="{44DAF593-ED2A-E666-A53C-1558A8A1196D}"/>
                </a:ext>
              </a:extLst>
            </p:cNvPr>
            <p:cNvSpPr txBox="1"/>
            <p:nvPr/>
          </p:nvSpPr>
          <p:spPr>
            <a:xfrm>
              <a:off x="2578911" y="6127759"/>
              <a:ext cx="692791" cy="261610"/>
            </a:xfrm>
            <a:prstGeom prst="rect">
              <a:avLst/>
            </a:prstGeom>
            <a:solidFill>
              <a:srgbClr val="FFFFFF"/>
            </a:solidFill>
          </p:spPr>
          <p:txBody>
            <a:bodyPr wrap="square">
              <a:spAutoFit/>
            </a:bodyP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0" lang="ja-JP" altLang="en-US"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アプリ</a:t>
              </a:r>
              <a:endParaRPr kumimoji="0" lang="en-US" altLang="ja-JP" sz="1100" b="1"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grpSp>
      <p:grpSp>
        <p:nvGrpSpPr>
          <p:cNvPr id="5" name="グループ化 4">
            <a:extLst>
              <a:ext uri="{FF2B5EF4-FFF2-40B4-BE49-F238E27FC236}">
                <a16:creationId xmlns:a16="http://schemas.microsoft.com/office/drawing/2014/main" id="{C0257202-ECC9-04D1-73F3-D8DDA21DB567}"/>
              </a:ext>
            </a:extLst>
          </p:cNvPr>
          <p:cNvGrpSpPr/>
          <p:nvPr/>
        </p:nvGrpSpPr>
        <p:grpSpPr>
          <a:xfrm>
            <a:off x="838200" y="2519537"/>
            <a:ext cx="3315747" cy="336349"/>
            <a:chOff x="653442" y="1983554"/>
            <a:chExt cx="3469984" cy="336349"/>
          </a:xfrm>
        </p:grpSpPr>
        <p:sp>
          <p:nvSpPr>
            <p:cNvPr id="7" name="ee4pHeader2">
              <a:extLst>
                <a:ext uri="{FF2B5EF4-FFF2-40B4-BE49-F238E27FC236}">
                  <a16:creationId xmlns:a16="http://schemas.microsoft.com/office/drawing/2014/main" id="{00783F74-081F-0123-CE0F-C41F38B1FD86}"/>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背景・課題</a:t>
              </a:r>
            </a:p>
          </p:txBody>
        </p:sp>
        <p:cxnSp>
          <p:nvCxnSpPr>
            <p:cNvPr id="9" name="Straight Connector 34">
              <a:extLst>
                <a:ext uri="{FF2B5EF4-FFF2-40B4-BE49-F238E27FC236}">
                  <a16:creationId xmlns:a16="http://schemas.microsoft.com/office/drawing/2014/main" id="{D4232853-9B03-BAC2-B648-61E97326BCF3}"/>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0" name="正方形/長方形 14">
            <a:extLst>
              <a:ext uri="{FF2B5EF4-FFF2-40B4-BE49-F238E27FC236}">
                <a16:creationId xmlns:a16="http://schemas.microsoft.com/office/drawing/2014/main" id="{A10D9E8A-8EF6-993A-B2D7-9036FF3532CF}"/>
              </a:ext>
            </a:extLst>
          </p:cNvPr>
          <p:cNvSpPr/>
          <p:nvPr/>
        </p:nvSpPr>
        <p:spPr>
          <a:xfrm>
            <a:off x="838200" y="3008870"/>
            <a:ext cx="3315747" cy="348400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提案に至った背景、課題をご記載ください</a:t>
            </a:r>
            <a:r>
              <a:rPr kumimoji="0" lang="ja-JP" altLang="en-US" sz="16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rPr>
              <a:t>設計など）を記載ください</a:t>
            </a:r>
            <a:endParaRPr kumimoji="1" lang="en-US" altLang="ja-JP"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05985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4BB87-54B9-C791-9B32-02C5641F798D}"/>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27C21F3-49E0-8228-E8F2-83714D7D585D}"/>
              </a:ext>
            </a:extLst>
          </p:cNvPr>
          <p:cNvGraphicFramePr>
            <a:graphicFrameLocks noChangeAspect="1"/>
          </p:cNvGraphicFramePr>
          <p:nvPr>
            <p:custDataLst>
              <p:tags r:id="rId1"/>
            </p:custDataLst>
            <p:extLst>
              <p:ext uri="{D42A27DB-BD31-4B8C-83A1-F6EECF244321}">
                <p14:modId xmlns:p14="http://schemas.microsoft.com/office/powerpoint/2010/main" val="21234677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4" name="think-cell data - do not delete" hidden="1">
                        <a:extLst>
                          <a:ext uri="{FF2B5EF4-FFF2-40B4-BE49-F238E27FC236}">
                            <a16:creationId xmlns:a16="http://schemas.microsoft.com/office/drawing/2014/main" id="{727C21F3-49E0-8228-E8F2-83714D7D585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D9E8F2D4-8238-4298-33B2-FFB2214F9A62}"/>
              </a:ext>
            </a:extLst>
          </p:cNvPr>
          <p:cNvGraphicFramePr>
            <a:graphicFrameLocks noChangeAspect="1"/>
          </p:cNvGraphicFramePr>
          <p:nvPr>
            <p:custDataLst>
              <p:tags r:id="rId2"/>
            </p:custDataLst>
            <p:extLst>
              <p:ext uri="{D42A27DB-BD31-4B8C-83A1-F6EECF244321}">
                <p14:modId xmlns:p14="http://schemas.microsoft.com/office/powerpoint/2010/main" val="13192890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3" name="think-cell data - do not delete" hidden="1">
                        <a:extLst>
                          <a:ext uri="{FF2B5EF4-FFF2-40B4-BE49-F238E27FC236}">
                            <a16:creationId xmlns:a16="http://schemas.microsoft.com/office/drawing/2014/main" id="{D9E8F2D4-8238-4298-33B2-FFB2214F9A62}"/>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19E389A2-0695-E0D5-D959-0444E79AA1F1}"/>
              </a:ext>
            </a:extLst>
          </p:cNvPr>
          <p:cNvSpPr>
            <a:spLocks noGrp="1"/>
          </p:cNvSpPr>
          <p:nvPr>
            <p:ph type="ctrTitle"/>
          </p:nvPr>
        </p:nvSpPr>
        <p:spPr>
          <a:xfrm>
            <a:off x="1524000" y="3055051"/>
            <a:ext cx="9144000" cy="747897"/>
          </a:xfrm>
        </p:spPr>
        <p:txBody>
          <a:bodyPr vert="horz" anchor="ctr"/>
          <a:lstStyle/>
          <a:p>
            <a:r>
              <a:rPr kumimoji="1" lang="en-US" altLang="ja-JP" sz="5400">
                <a:solidFill>
                  <a:srgbClr val="37373A"/>
                </a:solidFill>
                <a:cs typeface="+mn-cs"/>
              </a:rPr>
              <a:t>Ⅱ.</a:t>
            </a:r>
            <a:r>
              <a:rPr kumimoji="1" lang="ja-JP" altLang="en-US" sz="5400">
                <a:solidFill>
                  <a:srgbClr val="37373A"/>
                </a:solidFill>
                <a:cs typeface="+mn-cs"/>
              </a:rPr>
              <a:t>提案書</a:t>
            </a:r>
            <a:br>
              <a:rPr kumimoji="1" lang="en-US" altLang="ja-JP" sz="5400">
                <a:solidFill>
                  <a:srgbClr val="37373A"/>
                </a:solidFill>
                <a:cs typeface="+mn-cs"/>
              </a:rPr>
            </a:br>
            <a:r>
              <a:rPr kumimoji="1" lang="ja-JP" altLang="en-US" sz="5400">
                <a:solidFill>
                  <a:srgbClr val="37373A"/>
                </a:solidFill>
                <a:cs typeface="+mn-cs"/>
              </a:rPr>
              <a:t>審査用非公開　</a:t>
            </a:r>
            <a:r>
              <a:rPr kumimoji="1" lang="en-US" altLang="ja-JP" sz="5400">
                <a:solidFill>
                  <a:srgbClr val="37373A"/>
                </a:solidFill>
                <a:cs typeface="+mn-cs"/>
              </a:rPr>
              <a:t>12</a:t>
            </a:r>
            <a:r>
              <a:rPr kumimoji="1" lang="ja-JP" altLang="en-US" sz="5400">
                <a:solidFill>
                  <a:srgbClr val="37373A"/>
                </a:solidFill>
                <a:cs typeface="+mn-cs"/>
              </a:rPr>
              <a:t>枚</a:t>
            </a:r>
            <a:br>
              <a:rPr kumimoji="1" lang="en-US" altLang="ja-JP" sz="5400">
                <a:solidFill>
                  <a:srgbClr val="37373A"/>
                </a:solidFill>
                <a:cs typeface="+mn-cs"/>
              </a:rPr>
            </a:br>
            <a:r>
              <a:rPr kumimoji="1" lang="en-US" altLang="ja-JP" sz="4000">
                <a:solidFill>
                  <a:srgbClr val="37373A"/>
                </a:solidFill>
                <a:cs typeface="+mn-cs"/>
              </a:rPr>
              <a:t>※3</a:t>
            </a:r>
            <a:r>
              <a:rPr kumimoji="1" lang="ja-JP" altLang="en-US" sz="4000">
                <a:solidFill>
                  <a:srgbClr val="37373A"/>
                </a:solidFill>
                <a:cs typeface="+mn-cs"/>
              </a:rPr>
              <a:t>枚まではスライド新規追加可能</a:t>
            </a:r>
            <a:endParaRPr lang="en-US" sz="4400">
              <a:solidFill>
                <a:srgbClr val="37373A"/>
              </a:solidFill>
            </a:endParaRPr>
          </a:p>
        </p:txBody>
      </p:sp>
      <p:sp>
        <p:nvSpPr>
          <p:cNvPr id="5" name="正方形/長方形 3">
            <a:extLst>
              <a:ext uri="{FF2B5EF4-FFF2-40B4-BE49-F238E27FC236}">
                <a16:creationId xmlns:a16="http://schemas.microsoft.com/office/drawing/2014/main" id="{3144C9AB-5CFB-0C9F-6F7A-07776E3A6CDB}"/>
              </a:ext>
            </a:extLst>
          </p:cNvPr>
          <p:cNvSpPr/>
          <p:nvPr/>
        </p:nvSpPr>
        <p:spPr>
          <a:xfrm>
            <a:off x="9509046" y="157884"/>
            <a:ext cx="1955195" cy="480817"/>
          </a:xfrm>
          <a:prstGeom prst="rect">
            <a:avLst/>
          </a:prstGeom>
          <a:solidFill>
            <a:srgbClr val="0E2841">
              <a:lumMod val="10000"/>
              <a:lumOff val="90000"/>
            </a:srgbClr>
          </a:solidFill>
          <a:ln w="9525" cap="rnd" cmpd="sng" algn="ctr">
            <a:solidFill>
              <a:srgbClr val="0E2841">
                <a:lumMod val="10000"/>
                <a:lumOff val="90000"/>
              </a:srgbClr>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584823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839A2-7FBF-71BA-1E9D-C711AF2CB379}"/>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4C369873-7D40-97A0-2C99-261FE779C42B}"/>
              </a:ext>
            </a:extLst>
          </p:cNvPr>
          <p:cNvGraphicFramePr>
            <a:graphicFrameLocks noChangeAspect="1"/>
          </p:cNvGraphicFramePr>
          <p:nvPr>
            <p:custDataLst>
              <p:tags r:id="rId1"/>
            </p:custDataLst>
            <p:extLst>
              <p:ext uri="{D42A27DB-BD31-4B8C-83A1-F6EECF244321}">
                <p14:modId xmlns:p14="http://schemas.microsoft.com/office/powerpoint/2010/main" val="27110437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7" name="think-cell data - do not delete" hidden="1">
                        <a:extLst>
                          <a:ext uri="{FF2B5EF4-FFF2-40B4-BE49-F238E27FC236}">
                            <a16:creationId xmlns:a16="http://schemas.microsoft.com/office/drawing/2014/main" id="{4C369873-7D40-97A0-2C99-261FE779C42B}"/>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6" name="think-cell data - do not delete" hidden="1">
            <a:extLst>
              <a:ext uri="{FF2B5EF4-FFF2-40B4-BE49-F238E27FC236}">
                <a16:creationId xmlns:a16="http://schemas.microsoft.com/office/drawing/2014/main" id="{49EEED88-F89F-0F55-8DCD-9248662DE087}"/>
              </a:ext>
            </a:extLst>
          </p:cNvPr>
          <p:cNvGraphicFramePr>
            <a:graphicFrameLocks noChangeAspect="1"/>
          </p:cNvGraphicFramePr>
          <p:nvPr>
            <p:custDataLst>
              <p:tags r:id="rId2"/>
            </p:custDataLst>
            <p:extLst>
              <p:ext uri="{D42A27DB-BD31-4B8C-83A1-F6EECF244321}">
                <p14:modId xmlns:p14="http://schemas.microsoft.com/office/powerpoint/2010/main" val="1622277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6" name="think-cell data - do not delete" hidden="1">
                        <a:extLst>
                          <a:ext uri="{FF2B5EF4-FFF2-40B4-BE49-F238E27FC236}">
                            <a16:creationId xmlns:a16="http://schemas.microsoft.com/office/drawing/2014/main" id="{49EEED88-F89F-0F55-8DCD-9248662DE087}"/>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05C02EB7-39DE-B618-90AB-41C7293890D8}"/>
              </a:ext>
            </a:extLst>
          </p:cNvPr>
          <p:cNvSpPr>
            <a:spLocks noGrp="1"/>
          </p:cNvSpPr>
          <p:nvPr>
            <p:ph type="title"/>
          </p:nvPr>
        </p:nvSpPr>
        <p:spPr/>
        <p:txBody>
          <a:bodyPr vert="horz"/>
          <a:lstStyle/>
          <a:p>
            <a:r>
              <a:rPr kumimoji="1" lang="ja-JP" altLang="en-US">
                <a:solidFill>
                  <a:srgbClr val="0E2841"/>
                </a:solidFill>
              </a:rPr>
              <a:t>１</a:t>
            </a:r>
            <a:r>
              <a:rPr kumimoji="1" lang="en-US" altLang="ja-JP">
                <a:solidFill>
                  <a:srgbClr val="0E2841"/>
                </a:solidFill>
              </a:rPr>
              <a:t>.</a:t>
            </a:r>
            <a:r>
              <a:rPr kumimoji="1" lang="ja-JP" altLang="en-US">
                <a:solidFill>
                  <a:srgbClr val="0E2841"/>
                </a:solidFill>
              </a:rPr>
              <a:t>背景・目的</a:t>
            </a:r>
            <a:endParaRPr kumimoji="1" lang="en-US">
              <a:solidFill>
                <a:srgbClr val="0E2841"/>
              </a:solidFill>
            </a:endParaRPr>
          </a:p>
        </p:txBody>
      </p:sp>
      <p:sp>
        <p:nvSpPr>
          <p:cNvPr id="10" name="正方形/長方形 3">
            <a:extLst>
              <a:ext uri="{FF2B5EF4-FFF2-40B4-BE49-F238E27FC236}">
                <a16:creationId xmlns:a16="http://schemas.microsoft.com/office/drawing/2014/main" id="{4937267D-3CA5-F359-0E68-6B8EDF110266}"/>
              </a:ext>
            </a:extLst>
          </p:cNvPr>
          <p:cNvSpPr/>
          <p:nvPr/>
        </p:nvSpPr>
        <p:spPr>
          <a:xfrm>
            <a:off x="9509046" y="157884"/>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grpSp>
        <p:nvGrpSpPr>
          <p:cNvPr id="4" name="グループ化 4">
            <a:extLst>
              <a:ext uri="{FF2B5EF4-FFF2-40B4-BE49-F238E27FC236}">
                <a16:creationId xmlns:a16="http://schemas.microsoft.com/office/drawing/2014/main" id="{F5929A10-0ACE-F405-1327-0D074BCC618D}"/>
              </a:ext>
            </a:extLst>
          </p:cNvPr>
          <p:cNvGrpSpPr/>
          <p:nvPr/>
        </p:nvGrpSpPr>
        <p:grpSpPr>
          <a:xfrm>
            <a:off x="6349159" y="1805886"/>
            <a:ext cx="5115083" cy="336349"/>
            <a:chOff x="653442" y="1983554"/>
            <a:chExt cx="3469984" cy="336349"/>
          </a:xfrm>
        </p:grpSpPr>
        <p:sp>
          <p:nvSpPr>
            <p:cNvPr id="9" name="ee4pHeader2">
              <a:extLst>
                <a:ext uri="{FF2B5EF4-FFF2-40B4-BE49-F238E27FC236}">
                  <a16:creationId xmlns:a16="http://schemas.microsoft.com/office/drawing/2014/main" id="{68105CF1-D2C9-57E8-6581-BC3256A05EC0}"/>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目的</a:t>
              </a:r>
            </a:p>
          </p:txBody>
        </p:sp>
        <p:cxnSp>
          <p:nvCxnSpPr>
            <p:cNvPr id="12" name="Straight Connector 34">
              <a:extLst>
                <a:ext uri="{FF2B5EF4-FFF2-40B4-BE49-F238E27FC236}">
                  <a16:creationId xmlns:a16="http://schemas.microsoft.com/office/drawing/2014/main" id="{7F90D19C-FB1C-5296-1A86-6E80D7648C5F}"/>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3" name="正方形/長方形 14">
            <a:extLst>
              <a:ext uri="{FF2B5EF4-FFF2-40B4-BE49-F238E27FC236}">
                <a16:creationId xmlns:a16="http://schemas.microsoft.com/office/drawing/2014/main" id="{CAEC2A81-6871-03ED-6ADF-382AE797FE14}"/>
              </a:ext>
            </a:extLst>
          </p:cNvPr>
          <p:cNvSpPr/>
          <p:nvPr/>
        </p:nvSpPr>
        <p:spPr>
          <a:xfrm>
            <a:off x="6349159" y="2255402"/>
            <a:ext cx="5115083"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提案の目的に至った背景と課題をご記載ください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A9B77F8E-061B-7C8F-4BEF-0E5ED14264FA}"/>
              </a:ext>
            </a:extLst>
          </p:cNvPr>
          <p:cNvGrpSpPr/>
          <p:nvPr/>
        </p:nvGrpSpPr>
        <p:grpSpPr>
          <a:xfrm>
            <a:off x="838200" y="1819156"/>
            <a:ext cx="5115083" cy="336349"/>
            <a:chOff x="653442" y="1983554"/>
            <a:chExt cx="3469984" cy="336349"/>
          </a:xfrm>
        </p:grpSpPr>
        <p:sp>
          <p:nvSpPr>
            <p:cNvPr id="15" name="ee4pHeader2">
              <a:extLst>
                <a:ext uri="{FF2B5EF4-FFF2-40B4-BE49-F238E27FC236}">
                  <a16:creationId xmlns:a16="http://schemas.microsoft.com/office/drawing/2014/main" id="{4CA15DB7-4C3F-C631-5273-D294383AD493}"/>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背景</a:t>
              </a:r>
            </a:p>
          </p:txBody>
        </p:sp>
        <p:cxnSp>
          <p:nvCxnSpPr>
            <p:cNvPr id="16" name="Straight Connector 34">
              <a:extLst>
                <a:ext uri="{FF2B5EF4-FFF2-40B4-BE49-F238E27FC236}">
                  <a16:creationId xmlns:a16="http://schemas.microsoft.com/office/drawing/2014/main" id="{F5B4BA78-275F-B0F4-C49C-AE2F2E5EF693}"/>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7" name="正方形/長方形 14">
            <a:extLst>
              <a:ext uri="{FF2B5EF4-FFF2-40B4-BE49-F238E27FC236}">
                <a16:creationId xmlns:a16="http://schemas.microsoft.com/office/drawing/2014/main" id="{DE3877C1-F0ED-98C5-25EF-A5EFF9F88816}"/>
              </a:ext>
            </a:extLst>
          </p:cNvPr>
          <p:cNvSpPr/>
          <p:nvPr/>
        </p:nvSpPr>
        <p:spPr>
          <a:xfrm>
            <a:off x="838200" y="2255402"/>
            <a:ext cx="5115083"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提案に至った背景と課題をご記載ください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5" name="Rectangle 16">
            <a:extLst>
              <a:ext uri="{FF2B5EF4-FFF2-40B4-BE49-F238E27FC236}">
                <a16:creationId xmlns:a16="http://schemas.microsoft.com/office/drawing/2014/main" id="{7CA160A5-1411-BF9A-A4CE-9AC95E93377C}"/>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対象審査項目：ユースケースの波及効果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774940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48CE2-70D5-8E1E-96FA-900E3E46286E}"/>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AE713F1-6DD2-499E-6263-4E12BE673999}"/>
              </a:ext>
            </a:extLst>
          </p:cNvPr>
          <p:cNvGraphicFramePr>
            <a:graphicFrameLocks noChangeAspect="1"/>
          </p:cNvGraphicFramePr>
          <p:nvPr>
            <p:custDataLst>
              <p:tags r:id="rId1"/>
            </p:custDataLst>
            <p:extLst>
              <p:ext uri="{D42A27DB-BD31-4B8C-83A1-F6EECF244321}">
                <p14:modId xmlns:p14="http://schemas.microsoft.com/office/powerpoint/2010/main" val="1877072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4" name="think-cell data - do not delete" hidden="1">
                        <a:extLst>
                          <a:ext uri="{FF2B5EF4-FFF2-40B4-BE49-F238E27FC236}">
                            <a16:creationId xmlns:a16="http://schemas.microsoft.com/office/drawing/2014/main" id="{FAE713F1-6DD2-499E-6263-4E12BE67399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732F7DF-B5B0-3F54-4D36-D9176EE607E4}"/>
              </a:ext>
            </a:extLst>
          </p:cNvPr>
          <p:cNvSpPr>
            <a:spLocks noGrp="1"/>
          </p:cNvSpPr>
          <p:nvPr>
            <p:ph type="title"/>
          </p:nvPr>
        </p:nvSpPr>
        <p:spPr/>
        <p:txBody>
          <a:bodyPr vert="horz"/>
          <a:lstStyle/>
          <a:p>
            <a:r>
              <a:rPr kumimoji="1" lang="en-US" altLang="ja-JP">
                <a:solidFill>
                  <a:srgbClr val="0E2841"/>
                </a:solidFill>
              </a:rPr>
              <a:t>2.</a:t>
            </a:r>
            <a:r>
              <a:rPr kumimoji="1" lang="ja-JP" altLang="en-US">
                <a:solidFill>
                  <a:srgbClr val="0E2841"/>
                </a:solidFill>
              </a:rPr>
              <a:t>現状の課題</a:t>
            </a:r>
            <a:endParaRPr kumimoji="1" lang="en-US">
              <a:solidFill>
                <a:srgbClr val="0E2841"/>
              </a:solidFill>
            </a:endParaRPr>
          </a:p>
        </p:txBody>
      </p:sp>
      <p:sp>
        <p:nvSpPr>
          <p:cNvPr id="10" name="正方形/長方形 3">
            <a:extLst>
              <a:ext uri="{FF2B5EF4-FFF2-40B4-BE49-F238E27FC236}">
                <a16:creationId xmlns:a16="http://schemas.microsoft.com/office/drawing/2014/main" id="{5708E82B-CE7B-D4D7-F3E5-956F0BD934D5}"/>
              </a:ext>
            </a:extLst>
          </p:cNvPr>
          <p:cNvSpPr/>
          <p:nvPr/>
        </p:nvSpPr>
        <p:spPr>
          <a:xfrm>
            <a:off x="9509046" y="157884"/>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49C8C9B7-1201-833F-8730-EAA77DF4F2A1}"/>
              </a:ext>
            </a:extLst>
          </p:cNvPr>
          <p:cNvGrpSpPr/>
          <p:nvPr/>
        </p:nvGrpSpPr>
        <p:grpSpPr>
          <a:xfrm>
            <a:off x="838200" y="1799351"/>
            <a:ext cx="10626041" cy="344834"/>
            <a:chOff x="653442" y="2054033"/>
            <a:chExt cx="3469984" cy="265870"/>
          </a:xfrm>
        </p:grpSpPr>
        <p:sp>
          <p:nvSpPr>
            <p:cNvPr id="15" name="ee4pHeader2">
              <a:extLst>
                <a:ext uri="{FF2B5EF4-FFF2-40B4-BE49-F238E27FC236}">
                  <a16:creationId xmlns:a16="http://schemas.microsoft.com/office/drawing/2014/main" id="{323C6CFD-E162-D028-611A-F2DD06F5FA52}"/>
                </a:ext>
              </a:extLst>
            </p:cNvPr>
            <p:cNvSpPr txBox="1"/>
            <p:nvPr/>
          </p:nvSpPr>
          <p:spPr>
            <a:xfrm>
              <a:off x="653442" y="2054033"/>
              <a:ext cx="3151498" cy="237298"/>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現状の課題</a:t>
              </a:r>
            </a:p>
          </p:txBody>
        </p:sp>
        <p:cxnSp>
          <p:nvCxnSpPr>
            <p:cNvPr id="16" name="Straight Connector 34">
              <a:extLst>
                <a:ext uri="{FF2B5EF4-FFF2-40B4-BE49-F238E27FC236}">
                  <a16:creationId xmlns:a16="http://schemas.microsoft.com/office/drawing/2014/main" id="{06324A24-C75D-C32E-42D1-EF7D5E634FCE}"/>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7" name="正方形/長方形 14">
            <a:extLst>
              <a:ext uri="{FF2B5EF4-FFF2-40B4-BE49-F238E27FC236}">
                <a16:creationId xmlns:a16="http://schemas.microsoft.com/office/drawing/2014/main" id="{48D29B60-F03B-C8BB-DB33-E15E02BA6E93}"/>
              </a:ext>
            </a:extLst>
          </p:cNvPr>
          <p:cNvSpPr/>
          <p:nvPr/>
        </p:nvSpPr>
        <p:spPr>
          <a:xfrm>
            <a:off x="838200" y="2255402"/>
            <a:ext cx="10626041"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課題の詳細をご記載ください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5" name="Rectangle 16">
            <a:extLst>
              <a:ext uri="{FF2B5EF4-FFF2-40B4-BE49-F238E27FC236}">
                <a16:creationId xmlns:a16="http://schemas.microsoft.com/office/drawing/2014/main" id="{876EDBAB-FDB0-7A52-1879-DAFA685887E9}"/>
              </a:ext>
            </a:extLst>
          </p:cNvPr>
          <p:cNvSpPr/>
          <p:nvPr/>
        </p:nvSpPr>
        <p:spPr>
          <a:xfrm>
            <a:off x="727758" y="6530988"/>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対象審査項目：ユースケースの波及効果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110492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B81FB-BFFE-3993-40F8-88FA40630D97}"/>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EAD2E96-41B2-F64B-0177-C8CFE3A44FBE}"/>
              </a:ext>
            </a:extLst>
          </p:cNvPr>
          <p:cNvGraphicFramePr>
            <a:graphicFrameLocks noChangeAspect="1"/>
          </p:cNvGraphicFramePr>
          <p:nvPr>
            <p:custDataLst>
              <p:tags r:id="rId1"/>
            </p:custDataLst>
            <p:extLst>
              <p:ext uri="{D42A27DB-BD31-4B8C-83A1-F6EECF244321}">
                <p14:modId xmlns:p14="http://schemas.microsoft.com/office/powerpoint/2010/main" val="7919963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404" imgH="405" progId="TCLayout.ActiveDocument.1">
                  <p:embed/>
                </p:oleObj>
              </mc:Choice>
              <mc:Fallback>
                <p:oleObj name="think-cellスライド" r:id="rId5" imgW="404" imgH="405" progId="TCLayout.ActiveDocument.1">
                  <p:embed/>
                  <p:pic>
                    <p:nvPicPr>
                      <p:cNvPr id="4" name="think-cell data - do not delete" hidden="1">
                        <a:extLst>
                          <a:ext uri="{FF2B5EF4-FFF2-40B4-BE49-F238E27FC236}">
                            <a16:creationId xmlns:a16="http://schemas.microsoft.com/office/drawing/2014/main" id="{FEAD2E96-41B2-F64B-0177-C8CFE3A44FB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13DEC084-CE0C-E97F-4965-323792734765}"/>
              </a:ext>
            </a:extLst>
          </p:cNvPr>
          <p:cNvGraphicFramePr>
            <a:graphicFrameLocks noChangeAspect="1"/>
          </p:cNvGraphicFramePr>
          <p:nvPr>
            <p:custDataLst>
              <p:tags r:id="rId2"/>
            </p:custDataLst>
            <p:extLst>
              <p:ext uri="{D42A27DB-BD31-4B8C-83A1-F6EECF244321}">
                <p14:modId xmlns:p14="http://schemas.microsoft.com/office/powerpoint/2010/main" val="27884445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04" imgH="405" progId="TCLayout.ActiveDocument.1">
                  <p:embed/>
                </p:oleObj>
              </mc:Choice>
              <mc:Fallback>
                <p:oleObj name="think-cellスライド" r:id="rId7" imgW="404" imgH="405" progId="TCLayout.ActiveDocument.1">
                  <p:embed/>
                  <p:pic>
                    <p:nvPicPr>
                      <p:cNvPr id="3" name="think-cell data - do not delete" hidden="1">
                        <a:extLst>
                          <a:ext uri="{FF2B5EF4-FFF2-40B4-BE49-F238E27FC236}">
                            <a16:creationId xmlns:a16="http://schemas.microsoft.com/office/drawing/2014/main" id="{13DEC084-CE0C-E97F-4965-323792734765}"/>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83D50CA2-7E3A-FC47-627B-307AB128C7C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F87C5036-AC8E-800B-2006-2303846A2670}"/>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3.</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開発した</a:t>
            </a:r>
            <a:r>
              <a:rPr kumimoji="1" lang="en-US" altLang="ja-JP"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AI</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エージェント（</a:t>
            </a:r>
            <a:r>
              <a:rPr kumimoji="1" lang="en-US" altLang="ja-JP"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1/3</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grpSp>
        <p:nvGrpSpPr>
          <p:cNvPr id="17" name="グループ化 16">
            <a:extLst>
              <a:ext uri="{FF2B5EF4-FFF2-40B4-BE49-F238E27FC236}">
                <a16:creationId xmlns:a16="http://schemas.microsoft.com/office/drawing/2014/main" id="{F8279D3C-8A95-D0D5-24EA-C97EE0B6C1E6}"/>
              </a:ext>
            </a:extLst>
          </p:cNvPr>
          <p:cNvGrpSpPr/>
          <p:nvPr/>
        </p:nvGrpSpPr>
        <p:grpSpPr>
          <a:xfrm>
            <a:off x="838200" y="1799351"/>
            <a:ext cx="10626041" cy="344834"/>
            <a:chOff x="653442" y="2054033"/>
            <a:chExt cx="3469984" cy="265870"/>
          </a:xfrm>
        </p:grpSpPr>
        <p:sp>
          <p:nvSpPr>
            <p:cNvPr id="18" name="ee4pHeader2">
              <a:extLst>
                <a:ext uri="{FF2B5EF4-FFF2-40B4-BE49-F238E27FC236}">
                  <a16:creationId xmlns:a16="http://schemas.microsoft.com/office/drawing/2014/main" id="{4D6357BF-E269-DD83-094B-51617ADA7404}"/>
                </a:ext>
              </a:extLst>
            </p:cNvPr>
            <p:cNvSpPr txBox="1"/>
            <p:nvPr/>
          </p:nvSpPr>
          <p:spPr>
            <a:xfrm>
              <a:off x="653442" y="2054033"/>
              <a:ext cx="3151498" cy="237298"/>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AI</a:t>
              </a: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エージェントの概要</a:t>
              </a:r>
            </a:p>
          </p:txBody>
        </p:sp>
        <p:cxnSp>
          <p:nvCxnSpPr>
            <p:cNvPr id="19" name="Straight Connector 34">
              <a:extLst>
                <a:ext uri="{FF2B5EF4-FFF2-40B4-BE49-F238E27FC236}">
                  <a16:creationId xmlns:a16="http://schemas.microsoft.com/office/drawing/2014/main" id="{C7011A78-2840-F1A5-B60D-155C0801CEDA}"/>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0" name="正方形/長方形 14">
            <a:extLst>
              <a:ext uri="{FF2B5EF4-FFF2-40B4-BE49-F238E27FC236}">
                <a16:creationId xmlns:a16="http://schemas.microsoft.com/office/drawing/2014/main" id="{3A08667B-D30A-DFD5-1CDF-AE5E7DCCD70D}"/>
              </a:ext>
            </a:extLst>
          </p:cNvPr>
          <p:cNvSpPr/>
          <p:nvPr/>
        </p:nvSpPr>
        <p:spPr>
          <a:xfrm>
            <a:off x="838200" y="2255402"/>
            <a:ext cx="10626041"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開発した</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AI</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エージェントの概要についてご記載ください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1" name="Rectangle 16">
            <a:extLst>
              <a:ext uri="{FF2B5EF4-FFF2-40B4-BE49-F238E27FC236}">
                <a16:creationId xmlns:a16="http://schemas.microsoft.com/office/drawing/2014/main" id="{AACDD857-6EDC-89A7-62BF-1BDA19CC3902}"/>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a:t>
            </a:r>
            <a:r>
              <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エージェントの優位性、実証成果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22999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BB076-C518-1402-8FB1-4F53AD018B1A}"/>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0A4E0033-A202-CCA7-D5C7-18F90FF9ECD1}"/>
              </a:ext>
            </a:extLst>
          </p:cNvPr>
          <p:cNvGraphicFramePr>
            <a:graphicFrameLocks noChangeAspect="1"/>
          </p:cNvGraphicFramePr>
          <p:nvPr>
            <p:custDataLst>
              <p:tags r:id="rId1"/>
            </p:custDataLst>
            <p:extLst>
              <p:ext uri="{D42A27DB-BD31-4B8C-83A1-F6EECF244321}">
                <p14:modId xmlns:p14="http://schemas.microsoft.com/office/powerpoint/2010/main" val="10020111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3" name="think-cell data - do not delete" hidden="1">
                        <a:extLst>
                          <a:ext uri="{FF2B5EF4-FFF2-40B4-BE49-F238E27FC236}">
                            <a16:creationId xmlns:a16="http://schemas.microsoft.com/office/drawing/2014/main" id="{0A4E0033-A202-CCA7-D5C7-18F90FF9ECD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12E27FB1-FE04-A941-1160-90BF5E8515F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CEB6C72A-B6A3-94A8-3009-75007800BBFE}"/>
              </a:ext>
            </a:extLst>
          </p:cNvPr>
          <p:cNvSpPr txBox="1">
            <a:spLocks/>
          </p:cNvSpPr>
          <p:nvPr/>
        </p:nvSpPr>
        <p:spPr>
          <a:xfrm>
            <a:off x="267749" y="-18196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3.</a:t>
            </a:r>
            <a:r>
              <a:rPr kumimoji="1" lang="ja-JP" alt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開発した</a:t>
            </a:r>
            <a:r>
              <a:rPr kumimoji="1" lang="en-US" altLang="ja-JP"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AI</a:t>
            </a:r>
            <a:r>
              <a:rPr kumimoji="1" lang="ja-JP" alt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エージェント（</a:t>
            </a:r>
            <a:r>
              <a:rPr kumimoji="1" lang="en-US" altLang="ja-JP"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2/3</a:t>
            </a:r>
            <a:r>
              <a:rPr kumimoji="1" lang="ja-JP" alt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 </a:t>
            </a:r>
            <a:r>
              <a:rPr kumimoji="1" lang="en-US" altLang="ja-JP"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_</a:t>
            </a:r>
            <a:r>
              <a:rPr kumimoji="1" lang="ja-JP" alt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アーキテクチャー図</a:t>
            </a:r>
            <a:endParaRPr kumimoji="1" lang="en-US" sz="28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sp>
        <p:nvSpPr>
          <p:cNvPr id="20" name="正方形/長方形 14">
            <a:extLst>
              <a:ext uri="{FF2B5EF4-FFF2-40B4-BE49-F238E27FC236}">
                <a16:creationId xmlns:a16="http://schemas.microsoft.com/office/drawing/2014/main" id="{EB4CA2D8-6193-3F86-782E-31AF7897D469}"/>
              </a:ext>
            </a:extLst>
          </p:cNvPr>
          <p:cNvSpPr/>
          <p:nvPr/>
        </p:nvSpPr>
        <p:spPr>
          <a:xfrm>
            <a:off x="326472" y="763935"/>
            <a:ext cx="10626041" cy="5091915"/>
          </a:xfrm>
          <a:prstGeom prst="rect">
            <a:avLst/>
          </a:prstGeom>
          <a:noFill/>
          <a:ln w="9525" cap="rnd" cmpd="sng" algn="ctr">
            <a:solidFill>
              <a:schemeClr val="bg1"/>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開発実証した</a:t>
            </a: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AI</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エージェントのシステム図をご記載ください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1" name="Rectangle 16">
            <a:extLst>
              <a:ext uri="{FF2B5EF4-FFF2-40B4-BE49-F238E27FC236}">
                <a16:creationId xmlns:a16="http://schemas.microsoft.com/office/drawing/2014/main" id="{10E2E4EC-63C4-977F-9C20-E83723CEE3A6}"/>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a:t>
            </a:r>
            <a:r>
              <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エージェントの優位性、実証成果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428601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9CB33-0FD7-AA06-4AD9-FD144D870880}"/>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9A94FF5-37EE-DF9B-500A-5FC13F7AE19F}"/>
              </a:ext>
            </a:extLst>
          </p:cNvPr>
          <p:cNvGraphicFramePr>
            <a:graphicFrameLocks noChangeAspect="1"/>
          </p:cNvGraphicFramePr>
          <p:nvPr>
            <p:custDataLst>
              <p:tags r:id="rId1"/>
            </p:custDataLst>
            <p:extLst>
              <p:ext uri="{D42A27DB-BD31-4B8C-83A1-F6EECF244321}">
                <p14:modId xmlns:p14="http://schemas.microsoft.com/office/powerpoint/2010/main" val="393879239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04" imgH="405" progId="TCLayout.ActiveDocument.1">
                  <p:embed/>
                </p:oleObj>
              </mc:Choice>
              <mc:Fallback>
                <p:oleObj name="think-cellスライド" r:id="rId4" imgW="404" imgH="405" progId="TCLayout.ActiveDocument.1">
                  <p:embed/>
                  <p:pic>
                    <p:nvPicPr>
                      <p:cNvPr id="5" name="think-cell data - do not delete" hidden="1">
                        <a:extLst>
                          <a:ext uri="{FF2B5EF4-FFF2-40B4-BE49-F238E27FC236}">
                            <a16:creationId xmlns:a16="http://schemas.microsoft.com/office/drawing/2014/main" id="{19A94FF5-37EE-DF9B-500A-5FC13F7AE19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8" name="正方形/長方形 3">
            <a:extLst>
              <a:ext uri="{FF2B5EF4-FFF2-40B4-BE49-F238E27FC236}">
                <a16:creationId xmlns:a16="http://schemas.microsoft.com/office/drawing/2014/main" id="{5D47B8FD-A177-BBF2-9E8D-68F0979875DD}"/>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E70E4A95-F760-CD74-FE43-345977163E7E}"/>
              </a:ext>
            </a:extLst>
          </p:cNvPr>
          <p:cNvSpPr txBox="1">
            <a:spLocks/>
          </p:cNvSpPr>
          <p:nvPr/>
        </p:nvSpPr>
        <p:spPr>
          <a:xfrm>
            <a:off x="8382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3.</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開発した</a:t>
            </a:r>
            <a:r>
              <a:rPr kumimoji="1" lang="en-US" altLang="ja-JP"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AI</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エージェント（</a:t>
            </a:r>
            <a:r>
              <a:rPr kumimoji="1" lang="en-US" altLang="ja-JP"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3/3</a:t>
            </a:r>
            <a:r>
              <a:rPr kumimoji="1" lang="ja-JP" alt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rPr>
              <a:t>）</a:t>
            </a:r>
            <a:endParaRPr kumimoji="1" lang="en-US" sz="44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j-cs"/>
            </a:endParaRPr>
          </a:p>
        </p:txBody>
      </p:sp>
      <p:grpSp>
        <p:nvGrpSpPr>
          <p:cNvPr id="2" name="グループ化 4">
            <a:extLst>
              <a:ext uri="{FF2B5EF4-FFF2-40B4-BE49-F238E27FC236}">
                <a16:creationId xmlns:a16="http://schemas.microsoft.com/office/drawing/2014/main" id="{BBEE0789-981D-1372-C344-D56BAC1BE421}"/>
              </a:ext>
            </a:extLst>
          </p:cNvPr>
          <p:cNvGrpSpPr/>
          <p:nvPr/>
        </p:nvGrpSpPr>
        <p:grpSpPr>
          <a:xfrm>
            <a:off x="6349159" y="1805886"/>
            <a:ext cx="5115083" cy="336349"/>
            <a:chOff x="653442" y="1983554"/>
            <a:chExt cx="3469984" cy="336349"/>
          </a:xfrm>
        </p:grpSpPr>
        <p:sp>
          <p:nvSpPr>
            <p:cNvPr id="4" name="ee4pHeader2">
              <a:extLst>
                <a:ext uri="{FF2B5EF4-FFF2-40B4-BE49-F238E27FC236}">
                  <a16:creationId xmlns:a16="http://schemas.microsoft.com/office/drawing/2014/main" id="{70E64525-1008-BF82-A749-BED35CDCC50A}"/>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性能の評価方法</a:t>
              </a:r>
            </a:p>
          </p:txBody>
        </p:sp>
        <p:cxnSp>
          <p:nvCxnSpPr>
            <p:cNvPr id="8" name="Straight Connector 34">
              <a:extLst>
                <a:ext uri="{FF2B5EF4-FFF2-40B4-BE49-F238E27FC236}">
                  <a16:creationId xmlns:a16="http://schemas.microsoft.com/office/drawing/2014/main" id="{14D68EFF-BAFE-CAE6-8375-80A373360E6A}"/>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正方形/長方形 14">
            <a:extLst>
              <a:ext uri="{FF2B5EF4-FFF2-40B4-BE49-F238E27FC236}">
                <a16:creationId xmlns:a16="http://schemas.microsoft.com/office/drawing/2014/main" id="{ED6D991B-01A5-749C-4E29-7E53CBF8031D}"/>
              </a:ext>
            </a:extLst>
          </p:cNvPr>
          <p:cNvSpPr/>
          <p:nvPr/>
        </p:nvSpPr>
        <p:spPr>
          <a:xfrm>
            <a:off x="6349159" y="2255402"/>
            <a:ext cx="5115083"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性能を評価方法を記載ください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10" name="グループ化 9">
            <a:extLst>
              <a:ext uri="{FF2B5EF4-FFF2-40B4-BE49-F238E27FC236}">
                <a16:creationId xmlns:a16="http://schemas.microsoft.com/office/drawing/2014/main" id="{C7762C62-0E95-13CA-A956-252DC8FD9F1C}"/>
              </a:ext>
            </a:extLst>
          </p:cNvPr>
          <p:cNvGrpSpPr/>
          <p:nvPr/>
        </p:nvGrpSpPr>
        <p:grpSpPr>
          <a:xfrm>
            <a:off x="838200" y="1819156"/>
            <a:ext cx="4966855" cy="336349"/>
            <a:chOff x="653442" y="1983554"/>
            <a:chExt cx="3469984" cy="336349"/>
          </a:xfrm>
        </p:grpSpPr>
        <p:sp>
          <p:nvSpPr>
            <p:cNvPr id="17" name="ee4pHeader2">
              <a:extLst>
                <a:ext uri="{FF2B5EF4-FFF2-40B4-BE49-F238E27FC236}">
                  <a16:creationId xmlns:a16="http://schemas.microsoft.com/office/drawing/2014/main" id="{90AC9D57-9D23-C219-9B11-7AA6DE4C3360}"/>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プロトタイプの性能</a:t>
              </a:r>
            </a:p>
          </p:txBody>
        </p:sp>
        <p:cxnSp>
          <p:nvCxnSpPr>
            <p:cNvPr id="18" name="Straight Connector 34">
              <a:extLst>
                <a:ext uri="{FF2B5EF4-FFF2-40B4-BE49-F238E27FC236}">
                  <a16:creationId xmlns:a16="http://schemas.microsoft.com/office/drawing/2014/main" id="{7AEED7E1-B77D-6BD3-767F-C3F721C5FB7F}"/>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9" name="正方形/長方形 14">
            <a:extLst>
              <a:ext uri="{FF2B5EF4-FFF2-40B4-BE49-F238E27FC236}">
                <a16:creationId xmlns:a16="http://schemas.microsoft.com/office/drawing/2014/main" id="{0848D440-C202-8C15-ED87-D4DC6A207C47}"/>
              </a:ext>
            </a:extLst>
          </p:cNvPr>
          <p:cNvSpPr/>
          <p:nvPr/>
        </p:nvSpPr>
        <p:spPr>
          <a:xfrm>
            <a:off x="838200" y="2255402"/>
            <a:ext cx="4966855" cy="4237474"/>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プロトタイプの性能（回答精度、速度、安定度、ユーザビリティ）についてご記載ください、また、既存サービスや競合他社との比較、技術的革新性があれば言及してください</a:t>
            </a:r>
            <a:b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br>
            <a:r>
              <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rPr>
              <a:t>数値も用いて定量的にご記載ください</a:t>
            </a:r>
            <a:endParaRPr kumimoji="1" lang="en-US" altLang="ja-JP" sz="16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20" name="Rectangle 16">
            <a:extLst>
              <a:ext uri="{FF2B5EF4-FFF2-40B4-BE49-F238E27FC236}">
                <a16:creationId xmlns:a16="http://schemas.microsoft.com/office/drawing/2014/main" id="{7B71A910-E65B-EA82-CE1B-D66BB418EA25}"/>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対象審査項目：</a:t>
            </a:r>
            <a:r>
              <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rPr>
              <a:t>エージェントの優位性、実証成果</a:t>
            </a:r>
            <a:endParaRPr kumimoji="1" lang="en-US" altLang="ja-JP" sz="1400" b="0" i="0" u="none" strike="noStrike" kern="1200" cap="none" spc="0" normalizeH="0" baseline="0" noProof="0">
              <a:ln>
                <a:noFill/>
              </a:ln>
              <a:solidFill>
                <a:srgbClr val="15608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865887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8224&quot;&gt;&lt;version val=&quot;353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B3&quot; g=&quot;EE&quot; b=&quot;F9&quot;/&gt;&lt;/elem&gt;&lt;/m_vecMRU&gt;&lt;/m_mruColor&gt;&lt;m_eweekdayFirstOfWeek val=&quot;1&quot;/&gt;&lt;m_eweekdayFirstOfWorkweek val=&quot;2&quot;/&gt;&lt;m_eweekdayFirstOfWeekend val=&quot;7&quot;/&gt;&lt;/CPresentation&gt;&lt;/root&gt;"/>
  <p:tag name="THINKCELLUNDODONOTDELETE" val="0"/>
  <p:tag name="DECKSTER_PRESENTATION_ID" val="6cd83534-bc2d-46d3-8284-e57e7d4c885d"/>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48f2dd-c1f7-44bf-adf7-a78f531a78f2">
      <Terms xmlns="http://schemas.microsoft.com/office/infopath/2007/PartnerControls"/>
    </lcf76f155ced4ddcb4097134ff3c332f>
    <TaxCatchAll xmlns="9fa0f23c-a53a-4068-a32f-b1ad299d6a8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A2C992082DA8429A93F6F492AB0D31" ma:contentTypeVersion="16" ma:contentTypeDescription="Create a new document." ma:contentTypeScope="" ma:versionID="099f6ddea0682f29ccaa1a1de4c68ca8">
  <xsd:schema xmlns:xsd="http://www.w3.org/2001/XMLSchema" xmlns:xs="http://www.w3.org/2001/XMLSchema" xmlns:p="http://schemas.microsoft.com/office/2006/metadata/properties" xmlns:ns2="bd48f2dd-c1f7-44bf-adf7-a78f531a78f2" xmlns:ns3="9fa0f23c-a53a-4068-a32f-b1ad299d6a8b" targetNamespace="http://schemas.microsoft.com/office/2006/metadata/properties" ma:root="true" ma:fieldsID="43d33592f0bcf0238180c762faa1ec9e" ns2:_="" ns3:_="">
    <xsd:import namespace="bd48f2dd-c1f7-44bf-adf7-a78f531a78f2"/>
    <xsd:import namespace="9fa0f23c-a53a-4068-a32f-b1ad299d6a8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48f2dd-c1f7-44bf-adf7-a78f531a78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1edaf98-933d-48b7-9af8-6bdbb703d06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a0f23c-a53a-4068-a32f-b1ad299d6a8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c616e65-b0e7-4666-aaf9-9c966f25ac49}" ma:internalName="TaxCatchAll" ma:showField="CatchAllData" ma:web="9fa0f23c-a53a-4068-a32f-b1ad299d6a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C1A055-A575-4075-BC05-F146B277E67B}">
  <ds:schemaRefs>
    <ds:schemaRef ds:uri="http://schemas.microsoft.com/office/2006/metadata/properties"/>
    <ds:schemaRef ds:uri="http://schemas.microsoft.com/office/infopath/2007/PartnerControls"/>
    <ds:schemaRef ds:uri="bd48f2dd-c1f7-44bf-adf7-a78f531a78f2"/>
    <ds:schemaRef ds:uri="9fa0f23c-a53a-4068-a32f-b1ad299d6a8b"/>
  </ds:schemaRefs>
</ds:datastoreItem>
</file>

<file path=customXml/itemProps2.xml><?xml version="1.0" encoding="utf-8"?>
<ds:datastoreItem xmlns:ds="http://schemas.openxmlformats.org/officeDocument/2006/customXml" ds:itemID="{62AEB0C0-CF5E-42DA-9DC0-220D09212217}">
  <ds:schemaRefs>
    <ds:schemaRef ds:uri="http://schemas.microsoft.com/sharepoint/v3/contenttype/forms"/>
  </ds:schemaRefs>
</ds:datastoreItem>
</file>

<file path=customXml/itemProps3.xml><?xml version="1.0" encoding="utf-8"?>
<ds:datastoreItem xmlns:ds="http://schemas.openxmlformats.org/officeDocument/2006/customXml" ds:itemID="{93A6BEEF-1F6E-4B34-A157-508135E9E4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48f2dd-c1f7-44bf-adf7-a78f531a78f2"/>
    <ds:schemaRef ds:uri="9fa0f23c-a53a-4068-a32f-b1ad299d6a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970</Words>
  <Application>Microsoft Office PowerPoint</Application>
  <PresentationFormat>Widescreen</PresentationFormat>
  <Paragraphs>105</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NEDO懸賞金活用型 プログラム/GENIAC-PRIZE</vt:lpstr>
      <vt:lpstr>Ⅰ.本事業の提案内容サマリ 公開用　1枚</vt:lpstr>
      <vt:lpstr>製造業の暗黙知の形式知化/カスタマーサポートの生産性向上 提案タイトル（XXXXX社）</vt:lpstr>
      <vt:lpstr>Ⅱ.提案書 審査用非公開　12枚 ※3枚まではスライド新規追加可能</vt:lpstr>
      <vt:lpstr>１.背景・目的</vt:lpstr>
      <vt:lpstr>2.現状の課題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2025-09-18T03:30:08Z</dcterms:created>
  <dcterms:modified xsi:type="dcterms:W3CDTF">2025-09-18T03:34:16Z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2025-09-18T03:30:12Z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d4e2a350-35f8-49b8-aab5-37a17ec2e32d</vt:lpwstr>
  </property>
  <property fmtid="{D5CDD505-2E9C-101B-9397-08002B2CF9AE}" pid="8" name="MSIP_Label_b0d5c4f4-7a29-4385-b7a5-afbe2154ae6f_ContentBits">
    <vt:lpwstr>0</vt:lpwstr>
  </property>
  <property fmtid="{D5CDD505-2E9C-101B-9397-08002B2CF9AE}" pid="9" name="MSIP_Label_b0d5c4f4-7a29-4385-b7a5-afbe2154ae6f_Tag">
    <vt:lpwstr>10, 3, 0, 1</vt:lpwstr>
  </property>
  <property fmtid="{D5CDD505-2E9C-101B-9397-08002B2CF9AE}" pid="10" name="NXPowerLiteLastOptimized">
    <vt:lpwstr>66150172</vt:lpwstr>
  </property>
  <property fmtid="{D5CDD505-2E9C-101B-9397-08002B2CF9AE}" pid="11" name="MediaServiceImageTags">
    <vt:lpwstr/>
  </property>
  <property fmtid="{D5CDD505-2E9C-101B-9397-08002B2CF9AE}" pid="12" name="NXPowerLiteVersion">
    <vt:lpwstr>D10.3.1</vt:lpwstr>
  </property>
  <property fmtid="{D5CDD505-2E9C-101B-9397-08002B2CF9AE}" pid="13" name="ContentTypeId">
    <vt:lpwstr>0x01010060A2C992082DA8429A93F6F492AB0D31</vt:lpwstr>
  </property>
  <property fmtid="{D5CDD505-2E9C-101B-9397-08002B2CF9AE}" pid="14" name="NXPowerLiteSettings">
    <vt:lpwstr>B7000AA0054001</vt:lpwstr>
  </property>
  <property fmtid="{D5CDD505-2E9C-101B-9397-08002B2CF9AE}" pid="15" name="Format Name">
    <vt:lpwstr>Grid Format</vt:lpwstr>
  </property>
  <property fmtid="{D5CDD505-2E9C-101B-9397-08002B2CF9AE}" pid="16" name="Template Name">
    <vt:lpwstr>16x9</vt:lpwstr>
  </property>
</Properties>
</file>