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632" r:id="rId4"/>
  </p:sldMasterIdLst>
  <p:notesMasterIdLst>
    <p:notesMasterId r:id="rId17"/>
  </p:notesMasterIdLst>
  <p:handoutMasterIdLst>
    <p:handoutMasterId r:id="rId18"/>
  </p:handoutMasterIdLst>
  <p:sldIdLst>
    <p:sldId id="2147483601" r:id="rId5"/>
    <p:sldId id="279" r:id="rId6"/>
    <p:sldId id="261" r:id="rId7"/>
    <p:sldId id="2147483647" r:id="rId8"/>
    <p:sldId id="256" r:id="rId9"/>
    <p:sldId id="257" r:id="rId10"/>
    <p:sldId id="271" r:id="rId11"/>
    <p:sldId id="289" r:id="rId12"/>
    <p:sldId id="278" r:id="rId13"/>
    <p:sldId id="258" r:id="rId14"/>
    <p:sldId id="274" r:id="rId15"/>
    <p:sldId id="276" r:id="rId16"/>
  </p:sldIdLst>
  <p:sldSz cx="12192000" cy="6858000"/>
  <p:notesSz cx="6950075" cy="9236075"/>
  <p:custShowLst>
    <p:custShow name="Format Guide Workshop" id="0">
      <p:sldLst/>
    </p:custShow>
  </p:custShowLst>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C3E1F23-4E2C-45F1-AA97-347387319ECB}">
          <p14:sldIdLst>
            <p14:sldId id="2147483601"/>
            <p14:sldId id="279"/>
            <p14:sldId id="261"/>
            <p14:sldId id="2147483647"/>
            <p14:sldId id="256"/>
            <p14:sldId id="257"/>
            <p14:sldId id="271"/>
            <p14:sldId id="289"/>
            <p14:sldId id="278"/>
            <p14:sldId id="258"/>
            <p14:sldId id="274"/>
            <p14:sldId id="276"/>
          </p14:sldIdLst>
        </p14:section>
      </p14:sectionLst>
    </p:ext>
    <p:ext uri="{EFAFB233-063F-42B5-8137-9DF3F51BA10A}">
      <p15:sldGuideLst xmlns:p15="http://schemas.microsoft.com/office/powerpoint/2012/main">
        <p15:guide id="2" pos="3522"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2841"/>
    <a:srgbClr val="EDCAEA"/>
    <a:srgbClr val="D1F5E3"/>
    <a:srgbClr val="575757"/>
    <a:srgbClr val="9A9A9A"/>
    <a:srgbClr val="8C8C8C"/>
    <a:srgbClr val="29BA74"/>
    <a:srgbClr val="FFFFFF"/>
    <a:srgbClr val="50C78E"/>
    <a:srgbClr val="C9E7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AEABAF-E8B7-43D1-83D9-EE60576C5B1F}" v="48" dt="2025-10-03T04:43:10.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2" d="100"/>
          <a:sy n="62" d="100"/>
        </p:scale>
        <p:origin x="192" y="40"/>
      </p:cViewPr>
      <p:guideLst>
        <p:guide pos="3522"/>
        <p:guide orient="horz"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10/3/2025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ea typeface="Meiryo UI" panose="020B0604030504040204" pitchFamily="50" charset="-128"/>
            </a:endParaRPr>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ea typeface="Meiryo UI" panose="020B0604030504040204" pitchFamily="50" charset="-128"/>
              </a:defRPr>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ea typeface="Meiryo UI" panose="020B0604030504040204" pitchFamily="50" charset="-128"/>
              </a:defRPr>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ea typeface="Meiryo UI" panose="020B0604030504040204" pitchFamily="50" charset="-128"/>
              </a:defRPr>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ea typeface="Meiryo UI" panose="020B0604030504040204" pitchFamily="50" charset="-128"/>
              </a:defRPr>
            </a:lvl1pPr>
          </a:lstStyle>
          <a:p>
            <a:fld id="{F2C7CF5F-7CF3-4DF3-838A-EE34544862CC}" type="datetimeFigureOut">
              <a:rPr lang="en-US" smtClean="0"/>
              <a:pPr/>
              <a:t>10/3/2025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eiryo UI" panose="020B0604030504040204" pitchFamily="50" charset="-128"/>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eiryo UI" panose="020B0604030504040204" pitchFamily="50" charset="-128"/>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A4FCDF-CEF5-4AEE-B008-16A22A44BD66}" type="slidenum">
              <a:rPr kumimoji="0" lang="en-US" sz="1200" b="0" i="0" u="none" strike="noStrike" kern="1200" cap="none" spc="0" normalizeH="0" baseline="0" noProof="0" smtClean="0">
                <a:ln>
                  <a:noFill/>
                </a:ln>
                <a:solidFill>
                  <a:prstClr val="black"/>
                </a:solidFill>
                <a:effectLst/>
                <a:uLnTx/>
                <a:uFillTx/>
                <a:latin typeface="Aptos" panose="02110004020202020204"/>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200" b="0" i="0" u="none" strike="noStrike" kern="1200" cap="none" spc="0" normalizeH="0" baseline="0" noProof="0">
              <a:ln>
                <a:noFill/>
              </a:ln>
              <a:solidFill>
                <a:prstClr val="black"/>
              </a:solidFill>
              <a:effectLst/>
              <a:uLnTx/>
              <a:uFillTx/>
              <a:latin typeface="Aptos" panose="02110004020202020204"/>
              <a:ea typeface="Meiryo UI" panose="020B0604030504040204" pitchFamily="50" charset="-128"/>
              <a:cs typeface="+mn-cs"/>
            </a:endParaRPr>
          </a:p>
        </p:txBody>
      </p:sp>
    </p:spTree>
    <p:extLst>
      <p:ext uri="{BB962C8B-B14F-4D97-AF65-F5344CB8AC3E}">
        <p14:creationId xmlns:p14="http://schemas.microsoft.com/office/powerpoint/2010/main" val="4158773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163" y="574675"/>
            <a:ext cx="6618287" cy="3724275"/>
          </a:xfrm>
        </p:spPr>
      </p:sp>
      <p:sp>
        <p:nvSpPr>
          <p:cNvPr id="3" name="Notes Placeholder 2"/>
          <p:cNvSpPr>
            <a:spLocks noGrp="1"/>
          </p:cNvSpPr>
          <p:nvPr>
            <p:ph type="body" idx="1"/>
          </p:nvPr>
        </p:nvSpPr>
        <p:spPr/>
        <p:txBody>
          <a:bodyPr/>
          <a:lstStyle/>
          <a:p>
            <a:endParaRPr kumimoji="1" lang="en-US">
              <a:ea typeface="Meiryo UI" panose="020B0604030504040204" pitchFamily="50" charset="-128"/>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486544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A94B8-12AE-645A-89FA-E0263CEDC7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EA7670-1D4D-F06A-AD68-5028519DE0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4AEB8D-4EB2-0755-138D-BB823ABF553F}"/>
              </a:ext>
            </a:extLst>
          </p:cNvPr>
          <p:cNvSpPr>
            <a:spLocks noGrp="1"/>
          </p:cNvSpPr>
          <p:nvPr>
            <p:ph type="dt" sz="half" idx="10"/>
          </p:nvPr>
        </p:nvSpPr>
        <p:spPr/>
        <p:txBody>
          <a:bodyPr/>
          <a:lstStyle/>
          <a:p>
            <a:fld id="{2A1BCA95-A725-45A3-8A59-C5EB2ACE4190}" type="datetime1">
              <a:rPr lang="en-US" smtClean="0"/>
              <a:t>10/3/2025</a:t>
            </a:fld>
            <a:endParaRPr lang="en-US"/>
          </a:p>
        </p:txBody>
      </p:sp>
      <p:sp>
        <p:nvSpPr>
          <p:cNvPr id="5" name="Footer Placeholder 4">
            <a:extLst>
              <a:ext uri="{FF2B5EF4-FFF2-40B4-BE49-F238E27FC236}">
                <a16:creationId xmlns:a16="http://schemas.microsoft.com/office/drawing/2014/main" id="{C5C6997E-082F-48AA-30AA-5D4C7B28A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0E069-339B-FD81-B64D-80DE7274DEC2}"/>
              </a:ext>
            </a:extLst>
          </p:cNvPr>
          <p:cNvSpPr>
            <a:spLocks noGrp="1"/>
          </p:cNvSpPr>
          <p:nvPr>
            <p:ph type="sldNum" sz="quarter" idx="12"/>
          </p:nvPr>
        </p:nvSpPr>
        <p:spPr/>
        <p:txBody>
          <a:bodyPr/>
          <a:lstStyle/>
          <a:p>
            <a:fld id="{77C61476-8A35-4B46-AE1F-AEB8558ADE59}" type="slidenum">
              <a:rPr lang="en-US" smtClean="0"/>
              <a:t>‹#›</a:t>
            </a:fld>
            <a:endParaRPr lang="en-US"/>
          </a:p>
        </p:txBody>
      </p:sp>
      <p:sp>
        <p:nvSpPr>
          <p:cNvPr id="7" name="Slide Number Placeholder 5">
            <a:extLst>
              <a:ext uri="{FF2B5EF4-FFF2-40B4-BE49-F238E27FC236}">
                <a16:creationId xmlns:a16="http://schemas.microsoft.com/office/drawing/2014/main" id="{4EA30820-A9C0-539D-6DD0-5E2F3CAB196F}"/>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pPr/>
              <a:t>‹#›</a:t>
            </a:fld>
            <a:endParaRPr lang="en-US"/>
          </a:p>
        </p:txBody>
      </p:sp>
    </p:spTree>
    <p:extLst>
      <p:ext uri="{BB962C8B-B14F-4D97-AF65-F5344CB8AC3E}">
        <p14:creationId xmlns:p14="http://schemas.microsoft.com/office/powerpoint/2010/main" val="26087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38D0F-0ECC-8869-EF72-D88C2A00FF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04568A-7ED1-8930-73BE-A67E4B8E27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A172D5-52C0-54CF-2430-E1AA1878D701}"/>
              </a:ext>
            </a:extLst>
          </p:cNvPr>
          <p:cNvSpPr>
            <a:spLocks noGrp="1"/>
          </p:cNvSpPr>
          <p:nvPr>
            <p:ph type="dt" sz="half" idx="10"/>
          </p:nvPr>
        </p:nvSpPr>
        <p:spPr/>
        <p:txBody>
          <a:bodyPr/>
          <a:lstStyle/>
          <a:p>
            <a:fld id="{88210D2C-780D-4661-B5F6-7E20BD6F252D}" type="datetime1">
              <a:rPr lang="en-US" smtClean="0"/>
              <a:t>10/3/2025</a:t>
            </a:fld>
            <a:endParaRPr lang="en-US"/>
          </a:p>
        </p:txBody>
      </p:sp>
      <p:sp>
        <p:nvSpPr>
          <p:cNvPr id="5" name="Footer Placeholder 4">
            <a:extLst>
              <a:ext uri="{FF2B5EF4-FFF2-40B4-BE49-F238E27FC236}">
                <a16:creationId xmlns:a16="http://schemas.microsoft.com/office/drawing/2014/main" id="{CEFCDEB7-8EC8-1E34-42AA-63FCD6B81F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4F0EEF-114F-C8CD-09DB-BCDFDBD04656}"/>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4163977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32AC91-0B27-97AC-97C3-A8E2B07D9E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93D8EE-8479-DC9A-5B04-D878A0DEC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9435B-AED9-0EDC-F455-FF43282248AA}"/>
              </a:ext>
            </a:extLst>
          </p:cNvPr>
          <p:cNvSpPr>
            <a:spLocks noGrp="1"/>
          </p:cNvSpPr>
          <p:nvPr>
            <p:ph type="dt" sz="half" idx="10"/>
          </p:nvPr>
        </p:nvSpPr>
        <p:spPr/>
        <p:txBody>
          <a:bodyPr/>
          <a:lstStyle/>
          <a:p>
            <a:fld id="{F71AA684-D3F7-474C-88B9-884ABA63826F}" type="datetime1">
              <a:rPr lang="en-US" smtClean="0"/>
              <a:t>10/3/2025</a:t>
            </a:fld>
            <a:endParaRPr lang="en-US"/>
          </a:p>
        </p:txBody>
      </p:sp>
      <p:sp>
        <p:nvSpPr>
          <p:cNvPr id="5" name="Footer Placeholder 4">
            <a:extLst>
              <a:ext uri="{FF2B5EF4-FFF2-40B4-BE49-F238E27FC236}">
                <a16:creationId xmlns:a16="http://schemas.microsoft.com/office/drawing/2014/main" id="{F57E13DA-AF12-B4AF-49EB-DFF4A1BD8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6A0DF-96FB-377D-5095-D7725B5FAE30}"/>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044527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D. Title Only">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0CBBE1E-0206-69FD-EC7C-27F64FFD3F1F}"/>
              </a:ext>
            </a:extLst>
          </p:cNvPr>
          <p:cNvGraphicFramePr>
            <a:graphicFrameLocks noChangeAspect="1"/>
          </p:cNvGraphicFramePr>
          <p:nvPr userDrawn="1">
            <p:custDataLst>
              <p:tags r:id="rId1"/>
            </p:custDataLst>
            <p:extLst>
              <p:ext uri="{D42A27DB-BD31-4B8C-83A1-F6EECF244321}">
                <p14:modId xmlns:p14="http://schemas.microsoft.com/office/powerpoint/2010/main" val="19593252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4" name="think-cell data - do not delete" hidden="1">
                        <a:extLst>
                          <a:ext uri="{FF2B5EF4-FFF2-40B4-BE49-F238E27FC236}">
                            <a16:creationId xmlns:a16="http://schemas.microsoft.com/office/drawing/2014/main" id="{00CBBE1E-0206-69FD-EC7C-27F64FFD3F1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2" name="Picture 1">
            <a:extLst>
              <a:ext uri="{FF2B5EF4-FFF2-40B4-BE49-F238E27FC236}">
                <a16:creationId xmlns:a16="http://schemas.microsoft.com/office/drawing/2014/main" id="{0BD86B6D-4A51-AFBA-F6BE-E981241D0D3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961679" y="162000"/>
            <a:ext cx="1068318" cy="288000"/>
          </a:xfrm>
          <a:prstGeom prst="rect">
            <a:avLst/>
          </a:prstGeom>
        </p:spPr>
      </p:pic>
      <p:pic>
        <p:nvPicPr>
          <p:cNvPr id="3" name="Picture 2">
            <a:extLst>
              <a:ext uri="{FF2B5EF4-FFF2-40B4-BE49-F238E27FC236}">
                <a16:creationId xmlns:a16="http://schemas.microsoft.com/office/drawing/2014/main" id="{C647C1C6-280D-7170-7CC9-D994F6913F5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0" y="0"/>
            <a:ext cx="3657600" cy="333375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p:spPr>
      </p:pic>
    </p:spTree>
    <p:extLst>
      <p:ext uri="{BB962C8B-B14F-4D97-AF65-F5344CB8AC3E}">
        <p14:creationId xmlns:p14="http://schemas.microsoft.com/office/powerpoint/2010/main" val="27944747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399AC-9BF4-764F-C239-C5ED8801B7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1C9D32-7D0F-473F-9C76-B45DE3AA19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1D1A05-9D69-4B39-6476-6AE3A5B66CE3}"/>
              </a:ext>
            </a:extLst>
          </p:cNvPr>
          <p:cNvSpPr>
            <a:spLocks noGrp="1"/>
          </p:cNvSpPr>
          <p:nvPr>
            <p:ph type="dt" sz="half" idx="10"/>
          </p:nvPr>
        </p:nvSpPr>
        <p:spPr/>
        <p:txBody>
          <a:bodyPr/>
          <a:lstStyle/>
          <a:p>
            <a:fld id="{5C2A350D-882E-42CD-85A9-AD24AEACB7C8}" type="datetime1">
              <a:rPr lang="en-US" smtClean="0"/>
              <a:t>10/3/2025</a:t>
            </a:fld>
            <a:endParaRPr lang="en-US"/>
          </a:p>
        </p:txBody>
      </p:sp>
      <p:sp>
        <p:nvSpPr>
          <p:cNvPr id="5" name="Footer Placeholder 4">
            <a:extLst>
              <a:ext uri="{FF2B5EF4-FFF2-40B4-BE49-F238E27FC236}">
                <a16:creationId xmlns:a16="http://schemas.microsoft.com/office/drawing/2014/main" id="{DCA8A02F-2395-D1AF-53DE-C34BA06573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2AB5-5193-C25A-5BCD-085AD0153847}"/>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4133803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2597C-8568-FC84-4683-98B63C78BA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A9F7D3-D0CA-C6D3-0480-B2ABD91770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A969B-3E38-15FA-ACB6-053A7F988547}"/>
              </a:ext>
            </a:extLst>
          </p:cNvPr>
          <p:cNvSpPr>
            <a:spLocks noGrp="1"/>
          </p:cNvSpPr>
          <p:nvPr>
            <p:ph type="dt" sz="half" idx="10"/>
          </p:nvPr>
        </p:nvSpPr>
        <p:spPr/>
        <p:txBody>
          <a:bodyPr/>
          <a:lstStyle/>
          <a:p>
            <a:fld id="{1B78BFAE-1A2F-47D9-9C17-87FD50B5056F}" type="datetime1">
              <a:rPr lang="en-US" smtClean="0"/>
              <a:t>10/3/2025</a:t>
            </a:fld>
            <a:endParaRPr lang="en-US"/>
          </a:p>
        </p:txBody>
      </p:sp>
      <p:sp>
        <p:nvSpPr>
          <p:cNvPr id="5" name="Footer Placeholder 4">
            <a:extLst>
              <a:ext uri="{FF2B5EF4-FFF2-40B4-BE49-F238E27FC236}">
                <a16:creationId xmlns:a16="http://schemas.microsoft.com/office/drawing/2014/main" id="{3176E31D-376E-CB8C-459D-ED534852D0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25F67-5E4D-4C68-533C-DEA7E4887E0C}"/>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432949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8651A-80D0-354C-5361-19FC507425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B517A1-5B9B-2B17-6039-1E3B4B8EB2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7FE9E3-284D-1E27-616C-119B22FF4D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A82014-8D75-A12D-AC12-3D61D8E8389D}"/>
              </a:ext>
            </a:extLst>
          </p:cNvPr>
          <p:cNvSpPr>
            <a:spLocks noGrp="1"/>
          </p:cNvSpPr>
          <p:nvPr>
            <p:ph type="dt" sz="half" idx="10"/>
          </p:nvPr>
        </p:nvSpPr>
        <p:spPr/>
        <p:txBody>
          <a:bodyPr/>
          <a:lstStyle/>
          <a:p>
            <a:fld id="{9E9E0D48-E706-419A-A519-7924B16C9238}" type="datetime1">
              <a:rPr lang="en-US" smtClean="0"/>
              <a:t>10/3/2025</a:t>
            </a:fld>
            <a:endParaRPr lang="en-US"/>
          </a:p>
        </p:txBody>
      </p:sp>
      <p:sp>
        <p:nvSpPr>
          <p:cNvPr id="6" name="Footer Placeholder 5">
            <a:extLst>
              <a:ext uri="{FF2B5EF4-FFF2-40B4-BE49-F238E27FC236}">
                <a16:creationId xmlns:a16="http://schemas.microsoft.com/office/drawing/2014/main" id="{D1CE4E3A-BCF3-ECB2-379D-570719E8A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1343FC-AD45-DE8C-0343-4F23D7A3C430}"/>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1111295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B9F6-FBA1-DBEF-3728-095B53F47B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A1A37E-D98A-EA7C-44B1-91AD0CB850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D6E8FA-E13E-C47C-0EEA-1785CAEB5C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43617-048E-B50F-79A6-902399762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76F200-AF6A-A773-53D3-B8F56D278B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BFBB50-7152-0EB5-1614-86D61F9B0473}"/>
              </a:ext>
            </a:extLst>
          </p:cNvPr>
          <p:cNvSpPr>
            <a:spLocks noGrp="1"/>
          </p:cNvSpPr>
          <p:nvPr>
            <p:ph type="dt" sz="half" idx="10"/>
          </p:nvPr>
        </p:nvSpPr>
        <p:spPr/>
        <p:txBody>
          <a:bodyPr/>
          <a:lstStyle/>
          <a:p>
            <a:fld id="{DC099D67-BB9C-4333-8B6A-BDE876090073}" type="datetime1">
              <a:rPr lang="en-US" smtClean="0"/>
              <a:t>10/3/2025</a:t>
            </a:fld>
            <a:endParaRPr lang="en-US"/>
          </a:p>
        </p:txBody>
      </p:sp>
      <p:sp>
        <p:nvSpPr>
          <p:cNvPr id="8" name="Footer Placeholder 7">
            <a:extLst>
              <a:ext uri="{FF2B5EF4-FFF2-40B4-BE49-F238E27FC236}">
                <a16:creationId xmlns:a16="http://schemas.microsoft.com/office/drawing/2014/main" id="{6E85EA43-EC78-F07C-BC70-B32527238F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F6885F-BD48-9AB4-256E-EA8E3A59888B}"/>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442106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05C0F-727D-81A1-8AFB-B0C38B4476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26C14B-8CD7-A0D4-52F2-82CEB289F2BD}"/>
              </a:ext>
            </a:extLst>
          </p:cNvPr>
          <p:cNvSpPr>
            <a:spLocks noGrp="1"/>
          </p:cNvSpPr>
          <p:nvPr>
            <p:ph type="dt" sz="half" idx="10"/>
          </p:nvPr>
        </p:nvSpPr>
        <p:spPr/>
        <p:txBody>
          <a:bodyPr/>
          <a:lstStyle/>
          <a:p>
            <a:fld id="{07F2FE8D-8061-4EE5-A268-02A5F62427C6}" type="datetime1">
              <a:rPr lang="en-US" smtClean="0"/>
              <a:t>10/3/2025</a:t>
            </a:fld>
            <a:endParaRPr lang="en-US"/>
          </a:p>
        </p:txBody>
      </p:sp>
      <p:sp>
        <p:nvSpPr>
          <p:cNvPr id="4" name="Footer Placeholder 3">
            <a:extLst>
              <a:ext uri="{FF2B5EF4-FFF2-40B4-BE49-F238E27FC236}">
                <a16:creationId xmlns:a16="http://schemas.microsoft.com/office/drawing/2014/main" id="{0285AFA7-1B97-E96C-2C20-500BCA7961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4FF574D-F568-102B-80C1-09505E6FAE62}"/>
              </a:ext>
            </a:extLst>
          </p:cNvPr>
          <p:cNvSpPr>
            <a:spLocks noGrp="1"/>
          </p:cNvSpPr>
          <p:nvPr>
            <p:ph type="sldNum" sz="quarter" idx="12"/>
          </p:nvPr>
        </p:nvSpPr>
        <p:spPr/>
        <p:txBody>
          <a:bodyPr/>
          <a:lstStyle/>
          <a:p>
            <a:fld id="{77C61476-8A35-4B46-AE1F-AEB8558ADE59}" type="slidenum">
              <a:rPr lang="en-US" smtClean="0"/>
              <a:t>‹#›</a:t>
            </a:fld>
            <a:endParaRPr lang="en-US"/>
          </a:p>
        </p:txBody>
      </p:sp>
      <p:sp>
        <p:nvSpPr>
          <p:cNvPr id="6" name="Slide Number Placeholder 5">
            <a:extLst>
              <a:ext uri="{FF2B5EF4-FFF2-40B4-BE49-F238E27FC236}">
                <a16:creationId xmlns:a16="http://schemas.microsoft.com/office/drawing/2014/main" id="{041B7DD8-4078-83DE-8166-643540C2203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pPr/>
              <a:t>‹#›</a:t>
            </a:fld>
            <a:endParaRPr lang="en-US"/>
          </a:p>
        </p:txBody>
      </p:sp>
    </p:spTree>
    <p:extLst>
      <p:ext uri="{BB962C8B-B14F-4D97-AF65-F5344CB8AC3E}">
        <p14:creationId xmlns:p14="http://schemas.microsoft.com/office/powerpoint/2010/main" val="1923528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462CC2-85FD-C2D2-A95A-863BA34125CF}"/>
              </a:ext>
            </a:extLst>
          </p:cNvPr>
          <p:cNvSpPr>
            <a:spLocks noGrp="1"/>
          </p:cNvSpPr>
          <p:nvPr>
            <p:ph type="dt" sz="half" idx="10"/>
          </p:nvPr>
        </p:nvSpPr>
        <p:spPr/>
        <p:txBody>
          <a:bodyPr/>
          <a:lstStyle/>
          <a:p>
            <a:fld id="{F6982632-FF31-401F-94FA-5D79BCDF4A57}" type="datetime1">
              <a:rPr lang="en-US" smtClean="0"/>
              <a:t>10/3/2025</a:t>
            </a:fld>
            <a:endParaRPr lang="en-US"/>
          </a:p>
        </p:txBody>
      </p:sp>
      <p:sp>
        <p:nvSpPr>
          <p:cNvPr id="3" name="Footer Placeholder 2">
            <a:extLst>
              <a:ext uri="{FF2B5EF4-FFF2-40B4-BE49-F238E27FC236}">
                <a16:creationId xmlns:a16="http://schemas.microsoft.com/office/drawing/2014/main" id="{A322D0CC-BA75-B511-A3ED-73FBC14F2F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5C718D-CFAC-2938-5A7E-4022F412E199}"/>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707575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3C644-8B6A-6D11-6356-4409A5420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97C4D7-48AC-9CE2-AF88-31745BF34F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3AE2F4-E74B-84A5-9DBC-11AA7E73C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903E91-09BB-DAA2-CF82-20C4005F9BF2}"/>
              </a:ext>
            </a:extLst>
          </p:cNvPr>
          <p:cNvSpPr>
            <a:spLocks noGrp="1"/>
          </p:cNvSpPr>
          <p:nvPr>
            <p:ph type="dt" sz="half" idx="10"/>
          </p:nvPr>
        </p:nvSpPr>
        <p:spPr/>
        <p:txBody>
          <a:bodyPr/>
          <a:lstStyle/>
          <a:p>
            <a:fld id="{4FA441B7-E7A2-4892-A292-DE1A9C44F178}" type="datetime1">
              <a:rPr lang="en-US" smtClean="0"/>
              <a:t>10/3/2025</a:t>
            </a:fld>
            <a:endParaRPr lang="en-US"/>
          </a:p>
        </p:txBody>
      </p:sp>
      <p:sp>
        <p:nvSpPr>
          <p:cNvPr id="6" name="Footer Placeholder 5">
            <a:extLst>
              <a:ext uri="{FF2B5EF4-FFF2-40B4-BE49-F238E27FC236}">
                <a16:creationId xmlns:a16="http://schemas.microsoft.com/office/drawing/2014/main" id="{F66BB749-E236-4C76-1590-9918317C9D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6A1ACA-3040-71D7-F69E-453FD5B11176}"/>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70807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F9492-15B5-9EAA-B8BC-91F88E821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23D829-C291-3088-DA60-EA5DCEF689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52CE6F-C40A-6F3C-80C3-1FB56F3DC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989A48-1FB6-A0BE-E496-4A7C27978D62}"/>
              </a:ext>
            </a:extLst>
          </p:cNvPr>
          <p:cNvSpPr>
            <a:spLocks noGrp="1"/>
          </p:cNvSpPr>
          <p:nvPr>
            <p:ph type="dt" sz="half" idx="10"/>
          </p:nvPr>
        </p:nvSpPr>
        <p:spPr/>
        <p:txBody>
          <a:bodyPr/>
          <a:lstStyle/>
          <a:p>
            <a:fld id="{83A90DBA-C13B-4AEC-9BB6-9CD4D1665ED9}" type="datetime1">
              <a:rPr lang="en-US" smtClean="0"/>
              <a:t>10/3/2025</a:t>
            </a:fld>
            <a:endParaRPr lang="en-US"/>
          </a:p>
        </p:txBody>
      </p:sp>
      <p:sp>
        <p:nvSpPr>
          <p:cNvPr id="6" name="Footer Placeholder 5">
            <a:extLst>
              <a:ext uri="{FF2B5EF4-FFF2-40B4-BE49-F238E27FC236}">
                <a16:creationId xmlns:a16="http://schemas.microsoft.com/office/drawing/2014/main" id="{CE5148DC-923E-290C-433D-292F8AA4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AE92D2-2848-D269-37A5-04881FFC4CAA}"/>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3374699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1BE13FE-9677-53AB-3CAA-CD48B9FC1B43}"/>
              </a:ext>
            </a:extLst>
          </p:cNvPr>
          <p:cNvGraphicFramePr>
            <a:graphicFrameLocks noChangeAspect="1"/>
          </p:cNvGraphicFramePr>
          <p:nvPr userDrawn="1">
            <p:custDataLst>
              <p:tags r:id="rId14"/>
            </p:custDataLst>
            <p:extLst>
              <p:ext uri="{D42A27DB-BD31-4B8C-83A1-F6EECF244321}">
                <p14:modId xmlns:p14="http://schemas.microsoft.com/office/powerpoint/2010/main" val="39169902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5" imgW="406" imgH="403" progId="TCLayout.ActiveDocument.1">
                  <p:embed/>
                </p:oleObj>
              </mc:Choice>
              <mc:Fallback>
                <p:oleObj name="think-cellスライド" r:id="rId15" imgW="406" imgH="403" progId="TCLayout.ActiveDocument.1">
                  <p:embed/>
                  <p:pic>
                    <p:nvPicPr>
                      <p:cNvPr id="8" name="think-cell data - do not delete" hidden="1">
                        <a:extLst>
                          <a:ext uri="{FF2B5EF4-FFF2-40B4-BE49-F238E27FC236}">
                            <a16:creationId xmlns:a16="http://schemas.microsoft.com/office/drawing/2014/main" id="{61BE13FE-9677-53AB-3CAA-CD48B9FC1B43}"/>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77A71918-325D-B5C5-FA85-0B291ADA5C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408347-A029-9842-5974-18ADCB37C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B3801-A60C-9793-9C96-B6D89A42F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ABF66C0-D93D-4971-86EB-C898814296BC}" type="datetime1">
              <a:rPr lang="en-US" smtClean="0"/>
              <a:t>10/3/2025</a:t>
            </a:fld>
            <a:endParaRPr lang="en-US"/>
          </a:p>
        </p:txBody>
      </p:sp>
      <p:sp>
        <p:nvSpPr>
          <p:cNvPr id="5" name="Footer Placeholder 4">
            <a:extLst>
              <a:ext uri="{FF2B5EF4-FFF2-40B4-BE49-F238E27FC236}">
                <a16:creationId xmlns:a16="http://schemas.microsoft.com/office/drawing/2014/main" id="{38972559-03DD-E02B-AE63-09CF4A4DBE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644CE5-6F7E-2C58-89C7-E6B94BA85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C61476-8A35-4B46-AE1F-AEB8558ADE59}" type="slidenum">
              <a:rPr lang="en-US" smtClean="0"/>
              <a:t>‹#›</a:t>
            </a:fld>
            <a:endParaRPr lang="en-US"/>
          </a:p>
        </p:txBody>
      </p:sp>
    </p:spTree>
    <p:extLst>
      <p:ext uri="{BB962C8B-B14F-4D97-AF65-F5344CB8AC3E}">
        <p14:creationId xmlns:p14="http://schemas.microsoft.com/office/powerpoint/2010/main" val="1182949938"/>
      </p:ext>
    </p:extLst>
  </p:cSld>
  <p:clrMap bg1="lt1" tx1="dk1" bg2="lt2" tx2="dk2" accent1="accent1" accent2="accent2" accent3="accent3" accent4="accent4" accent5="accent5" accent6="accent6" hlink="hlink" folHlink="folHlink"/>
  <p:sldLayoutIdLst>
    <p:sldLayoutId id="2147485633" r:id="rId1"/>
    <p:sldLayoutId id="2147485634" r:id="rId2"/>
    <p:sldLayoutId id="2147485635" r:id="rId3"/>
    <p:sldLayoutId id="2147485636" r:id="rId4"/>
    <p:sldLayoutId id="2147485637" r:id="rId5"/>
    <p:sldLayoutId id="2147485638" r:id="rId6"/>
    <p:sldLayoutId id="2147485639" r:id="rId7"/>
    <p:sldLayoutId id="2147485640" r:id="rId8"/>
    <p:sldLayoutId id="2147485641" r:id="rId9"/>
    <p:sldLayoutId id="2147485642" r:id="rId10"/>
    <p:sldLayoutId id="2147485643" r:id="rId11"/>
    <p:sldLayoutId id="214748564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oleObject" Target="../embeddings/oleObject4.bin"/><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848D7F7D-8E58-E595-8ADF-96FEABEC9997}"/>
              </a:ext>
            </a:extLst>
          </p:cNvPr>
          <p:cNvGraphicFramePr>
            <a:graphicFrameLocks noChangeAspect="1"/>
          </p:cNvGraphicFramePr>
          <p:nvPr>
            <p:custDataLst>
              <p:tags r:id="rId1"/>
            </p:custDataLst>
            <p:extLst>
              <p:ext uri="{D42A27DB-BD31-4B8C-83A1-F6EECF244321}">
                <p14:modId xmlns:p14="http://schemas.microsoft.com/office/powerpoint/2010/main" val="1764217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9" name="think-cell data - do not delete" hidden="1">
                        <a:extLst>
                          <a:ext uri="{FF2B5EF4-FFF2-40B4-BE49-F238E27FC236}">
                            <a16:creationId xmlns:a16="http://schemas.microsoft.com/office/drawing/2014/main" id="{848D7F7D-8E58-E595-8ADF-96FEABEC9997}"/>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6" name="think-cell data - do not delete" hidden="1">
            <a:extLst>
              <a:ext uri="{FF2B5EF4-FFF2-40B4-BE49-F238E27FC236}">
                <a16:creationId xmlns:a16="http://schemas.microsoft.com/office/drawing/2014/main" id="{0F341D79-9FE9-0AC4-B287-5CF3760890A7}"/>
              </a:ext>
            </a:extLst>
          </p:cNvPr>
          <p:cNvGraphicFramePr>
            <a:graphicFrameLocks noChangeAspect="1"/>
          </p:cNvGraphicFramePr>
          <p:nvPr>
            <p:custDataLst>
              <p:tags r:id="rId2"/>
            </p:custDataLst>
            <p:extLst>
              <p:ext uri="{D42A27DB-BD31-4B8C-83A1-F6EECF244321}">
                <p14:modId xmlns:p14="http://schemas.microsoft.com/office/powerpoint/2010/main" val="36999094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6" name="think-cell data - do not delete" hidden="1">
                        <a:extLst>
                          <a:ext uri="{FF2B5EF4-FFF2-40B4-BE49-F238E27FC236}">
                            <a16:creationId xmlns:a16="http://schemas.microsoft.com/office/drawing/2014/main" id="{0F341D79-9FE9-0AC4-B287-5CF3760890A7}"/>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タイトル 2">
            <a:extLst>
              <a:ext uri="{FF2B5EF4-FFF2-40B4-BE49-F238E27FC236}">
                <a16:creationId xmlns:a16="http://schemas.microsoft.com/office/drawing/2014/main" id="{06F90E71-A26C-BDBD-7A57-3357162A4FE0}"/>
              </a:ext>
            </a:extLst>
          </p:cNvPr>
          <p:cNvSpPr>
            <a:spLocks noGrp="1"/>
          </p:cNvSpPr>
          <p:nvPr>
            <p:ph type="ctrTitle"/>
          </p:nvPr>
        </p:nvSpPr>
        <p:spPr/>
        <p:txBody>
          <a:bodyPr vert="horz"/>
          <a:lstStyle/>
          <a:p>
            <a:r>
              <a:rPr lang="en-US" altLang="ja-JP" err="1">
                <a:latin typeface="Trebuchet MS" panose="020B0603020202020204" pitchFamily="34" charset="0"/>
                <a:ea typeface="Meiryo UI" panose="020B0604030504040204" pitchFamily="50" charset="-128"/>
              </a:rPr>
              <a:t>NEDO</a:t>
            </a:r>
            <a:r>
              <a:rPr lang="ja-JP" altLang="en-US">
                <a:latin typeface="Trebuchet MS" panose="020B0603020202020204" pitchFamily="34" charset="0"/>
                <a:ea typeface="Meiryo UI" panose="020B0604030504040204" pitchFamily="50" charset="-128"/>
              </a:rPr>
              <a:t>懸賞金活用型</a:t>
            </a:r>
            <a:br>
              <a:rPr lang="en-US" altLang="ja-JP">
                <a:latin typeface="Trebuchet MS" panose="020B0603020202020204" pitchFamily="34" charset="0"/>
                <a:ea typeface="Meiryo UI" panose="020B0604030504040204" pitchFamily="50" charset="-128"/>
              </a:rPr>
            </a:br>
            <a:r>
              <a:rPr lang="ja-JP" altLang="en-US">
                <a:latin typeface="Trebuchet MS" panose="020B0603020202020204" pitchFamily="34" charset="0"/>
                <a:ea typeface="Meiryo UI" panose="020B0604030504040204" pitchFamily="50" charset="-128"/>
              </a:rPr>
              <a:t>プログラム</a:t>
            </a:r>
            <a:r>
              <a:rPr lang="en-US" altLang="ja-JP">
                <a:latin typeface="Trebuchet MS" panose="020B0603020202020204" pitchFamily="34" charset="0"/>
                <a:ea typeface="Meiryo UI" panose="020B0604030504040204" pitchFamily="50" charset="-128"/>
              </a:rPr>
              <a:t>/</a:t>
            </a:r>
            <a:r>
              <a:rPr lang="en-US" altLang="ja-JP" err="1">
                <a:latin typeface="Trebuchet MS" panose="020B0603020202020204" pitchFamily="34" charset="0"/>
                <a:ea typeface="Meiryo UI" panose="020B0604030504040204" pitchFamily="50" charset="-128"/>
              </a:rPr>
              <a:t>GENIAC</a:t>
            </a:r>
            <a:r>
              <a:rPr lang="en-US" altLang="ja-JP">
                <a:latin typeface="Trebuchet MS" panose="020B0603020202020204" pitchFamily="34" charset="0"/>
                <a:ea typeface="Meiryo UI" panose="020B0604030504040204" pitchFamily="50" charset="-128"/>
              </a:rPr>
              <a:t>-PRIZE</a:t>
            </a:r>
            <a:endParaRPr lang="en-US">
              <a:latin typeface="Trebuchet MS" panose="020B0603020202020204" pitchFamily="34" charset="0"/>
              <a:ea typeface="Meiryo UI" panose="020B0604030504040204" pitchFamily="50" charset="-128"/>
            </a:endParaRPr>
          </a:p>
        </p:txBody>
      </p:sp>
      <p:sp>
        <p:nvSpPr>
          <p:cNvPr id="4" name="字幕 3">
            <a:extLst>
              <a:ext uri="{FF2B5EF4-FFF2-40B4-BE49-F238E27FC236}">
                <a16:creationId xmlns:a16="http://schemas.microsoft.com/office/drawing/2014/main" id="{6CCEED2D-2BB7-F179-92EA-2E6767E5C59E}"/>
              </a:ext>
            </a:extLst>
          </p:cNvPr>
          <p:cNvSpPr>
            <a:spLocks noGrp="1"/>
          </p:cNvSpPr>
          <p:nvPr>
            <p:ph type="subTitle" idx="1"/>
          </p:nvPr>
        </p:nvSpPr>
        <p:spPr/>
        <p:txBody>
          <a:bodyPr>
            <a:normAutofit/>
          </a:bodyPr>
          <a:lstStyle/>
          <a:p>
            <a:r>
              <a:rPr lang="ja-JP" altLang="en-US" sz="3200" b="0" i="0">
                <a:solidFill>
                  <a:srgbClr val="1D1C1D"/>
                </a:solidFill>
                <a:effectLst/>
                <a:latin typeface="Trebuchet MS" panose="020B0603020202020204" pitchFamily="34" charset="0"/>
                <a:ea typeface="Meiryo UI" panose="020B0604030504040204" pitchFamily="50" charset="-128"/>
              </a:rPr>
              <a:t>官公庁等における審査業務等の</a:t>
            </a:r>
            <a:br>
              <a:rPr lang="en-US" altLang="ja-JP" sz="3200" b="0" i="0">
                <a:solidFill>
                  <a:srgbClr val="1D1C1D"/>
                </a:solidFill>
                <a:effectLst/>
                <a:latin typeface="Trebuchet MS" panose="020B0603020202020204" pitchFamily="34" charset="0"/>
                <a:ea typeface="Meiryo UI" panose="020B0604030504040204" pitchFamily="50" charset="-128"/>
              </a:rPr>
            </a:br>
            <a:r>
              <a:rPr lang="ja-JP" altLang="en-US" sz="3200" b="0" i="0">
                <a:solidFill>
                  <a:srgbClr val="1D1C1D"/>
                </a:solidFill>
                <a:effectLst/>
                <a:latin typeface="Trebuchet MS" panose="020B0603020202020204" pitchFamily="34" charset="0"/>
                <a:ea typeface="Meiryo UI" panose="020B0604030504040204" pitchFamily="50" charset="-128"/>
              </a:rPr>
              <a:t>効率化に資する生成</a:t>
            </a:r>
            <a:r>
              <a:rPr lang="en-US" altLang="ja-JP" sz="3200" b="0" i="0">
                <a:solidFill>
                  <a:srgbClr val="1D1C1D"/>
                </a:solidFill>
                <a:effectLst/>
                <a:latin typeface="Trebuchet MS" panose="020B0603020202020204" pitchFamily="34" charset="0"/>
                <a:ea typeface="Meiryo UI" panose="020B0604030504040204" pitchFamily="50" charset="-128"/>
              </a:rPr>
              <a:t>AI</a:t>
            </a:r>
            <a:r>
              <a:rPr lang="ja-JP" altLang="en-US" sz="3200" b="0" i="0">
                <a:solidFill>
                  <a:srgbClr val="1D1C1D"/>
                </a:solidFill>
                <a:effectLst/>
                <a:latin typeface="Trebuchet MS" panose="020B0603020202020204" pitchFamily="34" charset="0"/>
                <a:ea typeface="Meiryo UI" panose="020B0604030504040204" pitchFamily="50" charset="-128"/>
              </a:rPr>
              <a:t>開発</a:t>
            </a:r>
            <a:endParaRPr lang="en-US" sz="3200">
              <a:latin typeface="Trebuchet MS" panose="020B0603020202020204" pitchFamily="34" charset="0"/>
              <a:ea typeface="Meiryo UI" panose="020B0604030504040204" pitchFamily="50" charset="-128"/>
            </a:endParaRPr>
          </a:p>
        </p:txBody>
      </p:sp>
      <p:sp>
        <p:nvSpPr>
          <p:cNvPr id="5" name="テキスト プレースホルダー 4">
            <a:extLst>
              <a:ext uri="{FF2B5EF4-FFF2-40B4-BE49-F238E27FC236}">
                <a16:creationId xmlns:a16="http://schemas.microsoft.com/office/drawing/2014/main" id="{AC80F0D9-DA09-E661-360A-19E05FA62F59}"/>
              </a:ext>
            </a:extLst>
          </p:cNvPr>
          <p:cNvSpPr>
            <a:spLocks noGrp="1"/>
          </p:cNvSpPr>
          <p:nvPr>
            <p:ph type="body" sz="quarter" idx="4294967295"/>
          </p:nvPr>
        </p:nvSpPr>
        <p:spPr>
          <a:xfrm>
            <a:off x="1524000" y="5952482"/>
            <a:ext cx="6869113" cy="328613"/>
          </a:xfrm>
        </p:spPr>
        <p:txBody>
          <a:bodyPr anchor="ctr"/>
          <a:lstStyle/>
          <a:p>
            <a:pPr marL="0" indent="0">
              <a:lnSpc>
                <a:spcPct val="100000"/>
              </a:lnSpc>
              <a:spcBef>
                <a:spcPts val="0"/>
              </a:spcBef>
              <a:buFont typeface="Trebuchet MS" panose="020B0603020202020204" pitchFamily="34" charset="0"/>
              <a:buChar char="​"/>
            </a:pPr>
            <a:r>
              <a:rPr lang="ja-JP" altLang="en-US">
                <a:latin typeface="Trebuchet MS" panose="020B0603020202020204" pitchFamily="34" charset="0"/>
                <a:ea typeface="Meiryo UI" panose="020B0604030504040204" pitchFamily="50" charset="-128"/>
              </a:rPr>
              <a:t>提案提出日</a:t>
            </a:r>
            <a:r>
              <a:rPr lang="en-US" altLang="ja-JP">
                <a:latin typeface="Trebuchet MS" panose="020B0603020202020204" pitchFamily="34" charset="0"/>
                <a:ea typeface="Meiryo UI" panose="020B0604030504040204" pitchFamily="50" charset="-128"/>
              </a:rPr>
              <a:t>XX/XX_</a:t>
            </a:r>
            <a:r>
              <a:rPr lang="ja-JP" altLang="en-US">
                <a:latin typeface="Trebuchet MS" panose="020B0603020202020204" pitchFamily="34" charset="0"/>
                <a:ea typeface="Meiryo UI" panose="020B0604030504040204" pitchFamily="50" charset="-128"/>
              </a:rPr>
              <a:t>会社名</a:t>
            </a:r>
            <a:r>
              <a:rPr lang="en-US" altLang="ja-JP">
                <a:latin typeface="Trebuchet MS" panose="020B0603020202020204" pitchFamily="34" charset="0"/>
                <a:ea typeface="Meiryo UI" panose="020B0604030504040204" pitchFamily="50" charset="-128"/>
              </a:rPr>
              <a:t>XXX</a:t>
            </a:r>
            <a:endParaRPr lang="en-US">
              <a:latin typeface="Trebuchet MS" panose="020B0603020202020204" pitchFamily="34" charset="0"/>
              <a:ea typeface="Meiryo UI" panose="020B0604030504040204" pitchFamily="50" charset="-128"/>
            </a:endParaRPr>
          </a:p>
        </p:txBody>
      </p:sp>
      <p:sp>
        <p:nvSpPr>
          <p:cNvPr id="2" name="正方形/長方形 3">
            <a:extLst>
              <a:ext uri="{FF2B5EF4-FFF2-40B4-BE49-F238E27FC236}">
                <a16:creationId xmlns:a16="http://schemas.microsoft.com/office/drawing/2014/main" id="{2C7050B8-BD6A-F1E9-7B49-6215E7B73009}"/>
              </a:ext>
            </a:extLst>
          </p:cNvPr>
          <p:cNvSpPr/>
          <p:nvPr/>
        </p:nvSpPr>
        <p:spPr>
          <a:xfrm>
            <a:off x="9509046" y="157884"/>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提案書ひな形</a:t>
            </a:r>
            <a:endParaRPr kumimoji="1" 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Rectangle 7">
            <a:extLst>
              <a:ext uri="{FF2B5EF4-FFF2-40B4-BE49-F238E27FC236}">
                <a16:creationId xmlns:a16="http://schemas.microsoft.com/office/drawing/2014/main" id="{A6FC9592-288E-4747-227C-787627107A4C}"/>
              </a:ext>
            </a:extLst>
          </p:cNvPr>
          <p:cNvSpPr/>
          <p:nvPr/>
        </p:nvSpPr>
        <p:spPr>
          <a:xfrm>
            <a:off x="993921" y="125745"/>
            <a:ext cx="5818861" cy="904543"/>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a:solidFill>
                  <a:srgbClr val="E71C57"/>
                </a:solidFill>
                <a:latin typeface="Trebuchet MS" panose="020B0603020202020204" pitchFamily="34" charset="0"/>
                <a:ea typeface="Meiryo UI" panose="020B0604030504040204" pitchFamily="50" charset="-128"/>
              </a:rPr>
              <a:t>本提案書</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パート</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A</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B)</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は</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15</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枚以内に収めてください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フォントサイズは</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10</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以上にて作成ください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lvl="1" indent="-216000">
              <a:buClr>
                <a:srgbClr val="0E2841"/>
              </a:buClr>
              <a:buFont typeface="Trebuchet MS" panose="020B0603020202020204" pitchFamily="34" charset="0"/>
              <a:buChar char="•"/>
              <a:defRPr/>
            </a:pP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各提案書枠内に記載の青字は消去頂き提案内容を記載ください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可能な限り図</a:t>
            </a:r>
            <a:r>
              <a:rPr kumimoji="1" lang="ja-JP" altLang="en-US" sz="1400">
                <a:solidFill>
                  <a:srgbClr val="E71C57"/>
                </a:solidFill>
                <a:latin typeface="Trebuchet MS" panose="020B0603020202020204" pitchFamily="34" charset="0"/>
                <a:ea typeface="Meiryo UI" panose="020B0604030504040204" pitchFamily="50" charset="-128"/>
              </a:rPr>
              <a:t>など</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を用いて分かり易く記載・表現ください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365608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F5154-456E-A8F2-70B6-7FA0D095B38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16E0DA-4835-4436-36CF-D7CFDCC9FDD2}"/>
              </a:ext>
            </a:extLst>
          </p:cNvPr>
          <p:cNvSpPr>
            <a:spLocks noGrp="1"/>
          </p:cNvSpPr>
          <p:nvPr>
            <p:ph type="title"/>
          </p:nvPr>
        </p:nvSpPr>
        <p:spPr/>
        <p:txBody>
          <a:bodyPr vert="horz" anchor="t">
            <a:normAutofit/>
          </a:bodyPr>
          <a:lstStyle/>
          <a:p>
            <a:r>
              <a:rPr kumimoji="1" lang="ja-JP" altLang="en-US" sz="3200">
                <a:latin typeface="Trebuchet MS" panose="020B0603020202020204" pitchFamily="34" charset="0"/>
                <a:ea typeface="Meiryo UI" panose="020B0604030504040204" pitchFamily="50" charset="-128"/>
              </a:rPr>
              <a:t>アプリケーション内容</a:t>
            </a:r>
            <a:r>
              <a:rPr kumimoji="1" lang="en-US" altLang="ja-JP" sz="3200">
                <a:latin typeface="Trebuchet MS" panose="020B0603020202020204" pitchFamily="34" charset="0"/>
                <a:ea typeface="Meiryo UI" panose="020B0604030504040204" pitchFamily="50" charset="-128"/>
              </a:rPr>
              <a:t>(2/3)</a:t>
            </a:r>
            <a:endParaRPr kumimoji="1" lang="en-US" sz="3200">
              <a:latin typeface="Trebuchet MS" panose="020B0603020202020204" pitchFamily="34" charset="0"/>
              <a:ea typeface="Meiryo UI" panose="020B0604030504040204" pitchFamily="50" charset="-128"/>
            </a:endParaRPr>
          </a:p>
        </p:txBody>
      </p:sp>
      <p:sp>
        <p:nvSpPr>
          <p:cNvPr id="8" name="Oval 20">
            <a:extLst>
              <a:ext uri="{FF2B5EF4-FFF2-40B4-BE49-F238E27FC236}">
                <a16:creationId xmlns:a16="http://schemas.microsoft.com/office/drawing/2014/main" id="{20D58F7B-343A-72F2-77B1-B101C5573B3D}"/>
              </a:ext>
            </a:extLst>
          </p:cNvPr>
          <p:cNvSpPr>
            <a:spLocks noChangeAspect="1" noChangeArrowheads="1"/>
          </p:cNvSpPr>
          <p:nvPr/>
        </p:nvSpPr>
        <p:spPr bwMode="auto">
          <a:xfrm>
            <a:off x="582801" y="986292"/>
            <a:ext cx="306910" cy="30691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200">
                <a:solidFill>
                  <a:schemeClr val="bg1"/>
                </a:solidFill>
                <a:latin typeface="Trebuchet MS" panose="020B0603020202020204" pitchFamily="34" charset="0"/>
              </a:rPr>
              <a:t>A</a:t>
            </a:r>
          </a:p>
        </p:txBody>
      </p:sp>
      <p:grpSp>
        <p:nvGrpSpPr>
          <p:cNvPr id="9" name="グループ化 4">
            <a:extLst>
              <a:ext uri="{FF2B5EF4-FFF2-40B4-BE49-F238E27FC236}">
                <a16:creationId xmlns:a16="http://schemas.microsoft.com/office/drawing/2014/main" id="{AE7D9164-BA20-8E7A-F980-C08B35102C69}"/>
              </a:ext>
            </a:extLst>
          </p:cNvPr>
          <p:cNvGrpSpPr/>
          <p:nvPr/>
        </p:nvGrpSpPr>
        <p:grpSpPr>
          <a:xfrm>
            <a:off x="941222" y="985425"/>
            <a:ext cx="10523020" cy="336349"/>
            <a:chOff x="653442" y="1983554"/>
            <a:chExt cx="3469984" cy="336349"/>
          </a:xfrm>
        </p:grpSpPr>
        <p:sp>
          <p:nvSpPr>
            <p:cNvPr id="10" name="ee4pHeader2">
              <a:extLst>
                <a:ext uri="{FF2B5EF4-FFF2-40B4-BE49-F238E27FC236}">
                  <a16:creationId xmlns:a16="http://schemas.microsoft.com/office/drawing/2014/main" id="{20AD274A-08AC-2DDD-156B-7F7385A8C0B5}"/>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モデル</a:t>
              </a:r>
              <a:endPar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endParaRPr>
            </a:p>
          </p:txBody>
        </p:sp>
        <p:cxnSp>
          <p:nvCxnSpPr>
            <p:cNvPr id="12" name="Straight Connector 34">
              <a:extLst>
                <a:ext uri="{FF2B5EF4-FFF2-40B4-BE49-F238E27FC236}">
                  <a16:creationId xmlns:a16="http://schemas.microsoft.com/office/drawing/2014/main" id="{A59B771E-5460-4E84-C0A9-A862C2E0F957}"/>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5" name="正方形/長方形 16">
            <a:extLst>
              <a:ext uri="{FF2B5EF4-FFF2-40B4-BE49-F238E27FC236}">
                <a16:creationId xmlns:a16="http://schemas.microsoft.com/office/drawing/2014/main" id="{2C35FF47-4072-28AF-4D38-8CFAA46DA570}"/>
              </a:ext>
            </a:extLst>
          </p:cNvPr>
          <p:cNvSpPr/>
          <p:nvPr/>
        </p:nvSpPr>
        <p:spPr>
          <a:xfrm>
            <a:off x="2390207" y="1436916"/>
            <a:ext cx="9074033" cy="1678072"/>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Trebuchet MS" panose="020B0603020202020204" pitchFamily="34" charset="0"/>
                <a:ea typeface="Meiryo UI" panose="020B0604030504040204" pitchFamily="50" charset="-128"/>
              </a:rPr>
              <a:t>使用した基盤モデルの種類・選定理由を記載ください。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endParaRPr>
          </a:p>
        </p:txBody>
      </p:sp>
      <p:sp>
        <p:nvSpPr>
          <p:cNvPr id="6" name="正方形/長方形 8">
            <a:extLst>
              <a:ext uri="{FF2B5EF4-FFF2-40B4-BE49-F238E27FC236}">
                <a16:creationId xmlns:a16="http://schemas.microsoft.com/office/drawing/2014/main" id="{F6BE63CA-617C-8A4E-2F21-AF193990D97D}"/>
              </a:ext>
            </a:extLst>
          </p:cNvPr>
          <p:cNvSpPr/>
          <p:nvPr/>
        </p:nvSpPr>
        <p:spPr>
          <a:xfrm>
            <a:off x="948641" y="1436916"/>
            <a:ext cx="1282530" cy="1678072"/>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利用する</a:t>
            </a:r>
            <a:br>
              <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br>
            <a:r>
              <a:rPr kumimoji="1" lang="ja-JP" altLang="en-US"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基盤モデル</a:t>
            </a:r>
            <a:endPar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7" name="正方形/長方形 9">
            <a:extLst>
              <a:ext uri="{FF2B5EF4-FFF2-40B4-BE49-F238E27FC236}">
                <a16:creationId xmlns:a16="http://schemas.microsoft.com/office/drawing/2014/main" id="{B6A68DEB-05A5-39C5-BFFD-2DD5E2A638A0}"/>
              </a:ext>
            </a:extLst>
          </p:cNvPr>
          <p:cNvSpPr/>
          <p:nvPr/>
        </p:nvSpPr>
        <p:spPr>
          <a:xfrm>
            <a:off x="948641" y="3230129"/>
            <a:ext cx="1282530" cy="3262744"/>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学習方法</a:t>
            </a:r>
            <a:br>
              <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br>
            <a:r>
              <a:rPr kumimoji="1" lang="ja-JP" altLang="en-US"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及び</a:t>
            </a:r>
            <a:endPar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FFFFFF"/>
                </a:solidFill>
                <a:latin typeface="Trebuchet MS" panose="020B0603020202020204" pitchFamily="34" charset="0"/>
                <a:ea typeface="Meiryo UI" panose="020B0604030504040204" pitchFamily="50" charset="-128"/>
              </a:rPr>
              <a:t>学習データの処理方法</a:t>
            </a:r>
            <a:endPar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1" name="正方形/長方形 14">
            <a:extLst>
              <a:ext uri="{FF2B5EF4-FFF2-40B4-BE49-F238E27FC236}">
                <a16:creationId xmlns:a16="http://schemas.microsoft.com/office/drawing/2014/main" id="{C348D33D-DFFD-9676-4704-BDDA50B2E501}"/>
              </a:ext>
            </a:extLst>
          </p:cNvPr>
          <p:cNvSpPr/>
          <p:nvPr/>
        </p:nvSpPr>
        <p:spPr>
          <a:xfrm>
            <a:off x="2390206" y="3230129"/>
            <a:ext cx="9074035" cy="326274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rPr>
              <a:t>学習データをどのような手法でモデルに反映させているか（例：ファインチューニングや継続学習など）と、学習データの前処理・加工・品質管理の方法について具体的に記載してください。</a:t>
            </a:r>
            <a:b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rPr>
            </a:b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rPr>
              <a:t>また、学習済みモデルをどのように業務やシステムに活用しているかについて、構成面（例：</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rPr>
              <a:t>RAG</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rPr>
              <a:t>による検索補助）および運用面（例：プロンプト設計による出力制御）等について工夫があれば記載してください。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1707999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3854F-DB57-D9B7-0614-20EDED7E9AC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4607AA6-FBDB-56F6-52E0-1A3A8478A6BC}"/>
              </a:ext>
            </a:extLst>
          </p:cNvPr>
          <p:cNvSpPr>
            <a:spLocks noGrp="1"/>
          </p:cNvSpPr>
          <p:nvPr>
            <p:ph type="title"/>
          </p:nvPr>
        </p:nvSpPr>
        <p:spPr/>
        <p:txBody>
          <a:bodyPr vert="horz" anchor="t">
            <a:normAutofit/>
          </a:bodyPr>
          <a:lstStyle/>
          <a:p>
            <a:r>
              <a:rPr kumimoji="1" lang="ja-JP" altLang="en-US" sz="3200">
                <a:latin typeface="Trebuchet MS" panose="020B0603020202020204" pitchFamily="34" charset="0"/>
                <a:ea typeface="Meiryo UI" panose="020B0604030504040204" pitchFamily="50" charset="-128"/>
              </a:rPr>
              <a:t>アプリケーション内容</a:t>
            </a:r>
            <a:r>
              <a:rPr kumimoji="1" lang="en-US" altLang="ja-JP" sz="3200">
                <a:latin typeface="Trebuchet MS" panose="020B0603020202020204" pitchFamily="34" charset="0"/>
                <a:ea typeface="Meiryo UI" panose="020B0604030504040204" pitchFamily="50" charset="-128"/>
              </a:rPr>
              <a:t>(3/3)</a:t>
            </a:r>
            <a:endParaRPr kumimoji="1" lang="en-US" sz="3200">
              <a:latin typeface="Trebuchet MS" panose="020B0603020202020204" pitchFamily="34" charset="0"/>
              <a:ea typeface="Meiryo UI" panose="020B0604030504040204" pitchFamily="50" charset="-128"/>
            </a:endParaRPr>
          </a:p>
        </p:txBody>
      </p:sp>
      <p:sp>
        <p:nvSpPr>
          <p:cNvPr id="7" name="正方形/長方形 16">
            <a:extLst>
              <a:ext uri="{FF2B5EF4-FFF2-40B4-BE49-F238E27FC236}">
                <a16:creationId xmlns:a16="http://schemas.microsoft.com/office/drawing/2014/main" id="{CB4BCC94-1A72-ABBA-BC8C-2888B5A47742}"/>
              </a:ext>
            </a:extLst>
          </p:cNvPr>
          <p:cNvSpPr/>
          <p:nvPr/>
        </p:nvSpPr>
        <p:spPr>
          <a:xfrm>
            <a:off x="2390206" y="1445231"/>
            <a:ext cx="9074034" cy="259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実装済みの主要機能（情報探索機能、一致箇所表示、判断根拠出力など）について詳細を記載ください。</a:t>
            </a:r>
            <a:endParaRPr kumimoji="1" lang="en-US" altLang="ja-JP" sz="1600" b="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
        <p:nvSpPr>
          <p:cNvPr id="8" name="正方形/長方形 8">
            <a:extLst>
              <a:ext uri="{FF2B5EF4-FFF2-40B4-BE49-F238E27FC236}">
                <a16:creationId xmlns:a16="http://schemas.microsoft.com/office/drawing/2014/main" id="{D3ABE83A-3180-787C-10DA-D3412F5D41AD}"/>
              </a:ext>
            </a:extLst>
          </p:cNvPr>
          <p:cNvSpPr/>
          <p:nvPr/>
        </p:nvSpPr>
        <p:spPr>
          <a:xfrm>
            <a:off x="948640" y="1445231"/>
            <a:ext cx="1282530" cy="2597474"/>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機能</a:t>
            </a:r>
            <a:endParaRPr kumimoji="1" lang="en-US" altLang="ja-JP" sz="16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9" name="正方形/長方形 9">
            <a:extLst>
              <a:ext uri="{FF2B5EF4-FFF2-40B4-BE49-F238E27FC236}">
                <a16:creationId xmlns:a16="http://schemas.microsoft.com/office/drawing/2014/main" id="{A46F5622-FD66-9493-A77D-302AE7F2A7A3}"/>
              </a:ext>
            </a:extLst>
          </p:cNvPr>
          <p:cNvSpPr/>
          <p:nvPr/>
        </p:nvSpPr>
        <p:spPr>
          <a:xfrm>
            <a:off x="948640" y="4565506"/>
            <a:ext cx="1282530" cy="1927357"/>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その他</a:t>
            </a:r>
            <a:br>
              <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b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アピール</a:t>
            </a:r>
            <a:br>
              <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b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ポイント</a:t>
            </a:r>
            <a:endPar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0" name="正方形/長方形 14">
            <a:extLst>
              <a:ext uri="{FF2B5EF4-FFF2-40B4-BE49-F238E27FC236}">
                <a16:creationId xmlns:a16="http://schemas.microsoft.com/office/drawing/2014/main" id="{85A578E3-CB1B-639E-C9F9-7A523CF97780}"/>
              </a:ext>
            </a:extLst>
          </p:cNvPr>
          <p:cNvSpPr/>
          <p:nvPr/>
        </p:nvSpPr>
        <p:spPr>
          <a:xfrm>
            <a:off x="2390205" y="4565506"/>
            <a:ext cx="9074036" cy="1927357"/>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295E7E"/>
                </a:solidFill>
                <a:latin typeface="Trebuchet MS" panose="020B0603020202020204" pitchFamily="34" charset="0"/>
                <a:ea typeface="Meiryo UI" panose="020B0604030504040204" pitchFamily="50" charset="-128"/>
              </a:rPr>
              <a:t>その他、本提案内容に係るアピールポイントがあればご自由に記載ください。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endParaRPr>
          </a:p>
        </p:txBody>
      </p:sp>
      <p:sp>
        <p:nvSpPr>
          <p:cNvPr id="11" name="Oval 20">
            <a:extLst>
              <a:ext uri="{FF2B5EF4-FFF2-40B4-BE49-F238E27FC236}">
                <a16:creationId xmlns:a16="http://schemas.microsoft.com/office/drawing/2014/main" id="{AE576A72-A068-059F-0115-F6B5DBEA6BA8}"/>
              </a:ext>
            </a:extLst>
          </p:cNvPr>
          <p:cNvSpPr>
            <a:spLocks noChangeAspect="1" noChangeArrowheads="1"/>
          </p:cNvSpPr>
          <p:nvPr/>
        </p:nvSpPr>
        <p:spPr bwMode="auto">
          <a:xfrm>
            <a:off x="582801" y="986292"/>
            <a:ext cx="306910" cy="30691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200">
                <a:solidFill>
                  <a:schemeClr val="bg1"/>
                </a:solidFill>
                <a:latin typeface="Trebuchet MS" panose="020B0603020202020204" pitchFamily="34" charset="0"/>
              </a:rPr>
              <a:t>C</a:t>
            </a:r>
          </a:p>
        </p:txBody>
      </p:sp>
      <p:grpSp>
        <p:nvGrpSpPr>
          <p:cNvPr id="15" name="グループ化 4">
            <a:extLst>
              <a:ext uri="{FF2B5EF4-FFF2-40B4-BE49-F238E27FC236}">
                <a16:creationId xmlns:a16="http://schemas.microsoft.com/office/drawing/2014/main" id="{9DA44F11-8ADD-5589-B0CD-9B5D5DC14197}"/>
              </a:ext>
            </a:extLst>
          </p:cNvPr>
          <p:cNvGrpSpPr/>
          <p:nvPr/>
        </p:nvGrpSpPr>
        <p:grpSpPr>
          <a:xfrm>
            <a:off x="941222" y="985425"/>
            <a:ext cx="10523020" cy="336349"/>
            <a:chOff x="653442" y="1983554"/>
            <a:chExt cx="3469984" cy="336349"/>
          </a:xfrm>
        </p:grpSpPr>
        <p:sp>
          <p:nvSpPr>
            <p:cNvPr id="17" name="ee4pHeader2">
              <a:extLst>
                <a:ext uri="{FF2B5EF4-FFF2-40B4-BE49-F238E27FC236}">
                  <a16:creationId xmlns:a16="http://schemas.microsoft.com/office/drawing/2014/main" id="{30A75B46-6D00-499A-DE10-2E52091EDCDE}"/>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機能</a:t>
              </a:r>
              <a:endPar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endParaRPr>
            </a:p>
          </p:txBody>
        </p:sp>
        <p:cxnSp>
          <p:nvCxnSpPr>
            <p:cNvPr id="20" name="Straight Connector 34">
              <a:extLst>
                <a:ext uri="{FF2B5EF4-FFF2-40B4-BE49-F238E27FC236}">
                  <a16:creationId xmlns:a16="http://schemas.microsoft.com/office/drawing/2014/main" id="{5C771BC0-D9B8-1DB2-37B8-638020C91FD4}"/>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2" name="Oval 20">
            <a:extLst>
              <a:ext uri="{FF2B5EF4-FFF2-40B4-BE49-F238E27FC236}">
                <a16:creationId xmlns:a16="http://schemas.microsoft.com/office/drawing/2014/main" id="{7753E4A5-FA7A-0A22-07F8-FA073323A7E8}"/>
              </a:ext>
            </a:extLst>
          </p:cNvPr>
          <p:cNvSpPr>
            <a:spLocks noChangeAspect="1" noChangeArrowheads="1"/>
          </p:cNvSpPr>
          <p:nvPr/>
        </p:nvSpPr>
        <p:spPr bwMode="auto">
          <a:xfrm>
            <a:off x="582801" y="4131775"/>
            <a:ext cx="306910" cy="30691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200">
                <a:solidFill>
                  <a:schemeClr val="bg1"/>
                </a:solidFill>
                <a:latin typeface="Trebuchet MS" panose="020B0603020202020204" pitchFamily="34" charset="0"/>
              </a:rPr>
              <a:t>D</a:t>
            </a:r>
          </a:p>
        </p:txBody>
      </p:sp>
      <p:grpSp>
        <p:nvGrpSpPr>
          <p:cNvPr id="23" name="グループ化 4">
            <a:extLst>
              <a:ext uri="{FF2B5EF4-FFF2-40B4-BE49-F238E27FC236}">
                <a16:creationId xmlns:a16="http://schemas.microsoft.com/office/drawing/2014/main" id="{97FEDBA6-56CE-0E0F-9222-3A798057360C}"/>
              </a:ext>
            </a:extLst>
          </p:cNvPr>
          <p:cNvGrpSpPr/>
          <p:nvPr/>
        </p:nvGrpSpPr>
        <p:grpSpPr>
          <a:xfrm>
            <a:off x="941222" y="4130908"/>
            <a:ext cx="10523020" cy="336349"/>
            <a:chOff x="653442" y="1983554"/>
            <a:chExt cx="3469984" cy="336349"/>
          </a:xfrm>
        </p:grpSpPr>
        <p:sp>
          <p:nvSpPr>
            <p:cNvPr id="24" name="ee4pHeader2">
              <a:extLst>
                <a:ext uri="{FF2B5EF4-FFF2-40B4-BE49-F238E27FC236}">
                  <a16:creationId xmlns:a16="http://schemas.microsoft.com/office/drawing/2014/main" id="{EC3C0568-6C93-6041-F16D-E6B70BD84398}"/>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その他</a:t>
              </a:r>
              <a:endPar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endParaRPr>
            </a:p>
          </p:txBody>
        </p:sp>
        <p:cxnSp>
          <p:nvCxnSpPr>
            <p:cNvPr id="25" name="Straight Connector 34">
              <a:extLst>
                <a:ext uri="{FF2B5EF4-FFF2-40B4-BE49-F238E27FC236}">
                  <a16:creationId xmlns:a16="http://schemas.microsoft.com/office/drawing/2014/main" id="{68F2D367-FEB9-6065-5698-C3D8C506BA8E}"/>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35013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7B5EB-A1B0-0CAA-D645-498A2278BE3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DA6AC6C-6DBA-0BF4-B01E-83D9CD3B19BC}"/>
              </a:ext>
            </a:extLst>
          </p:cNvPr>
          <p:cNvSpPr>
            <a:spLocks noGrp="1"/>
          </p:cNvSpPr>
          <p:nvPr>
            <p:ph type="title"/>
          </p:nvPr>
        </p:nvSpPr>
        <p:spPr/>
        <p:txBody>
          <a:bodyPr vert="horz" anchor="t">
            <a:normAutofit/>
          </a:bodyPr>
          <a:lstStyle/>
          <a:p>
            <a:r>
              <a:rPr kumimoji="1" lang="ja-JP" altLang="en-US" sz="3200">
                <a:latin typeface="Trebuchet MS" panose="020B0603020202020204" pitchFamily="34" charset="0"/>
                <a:ea typeface="Meiryo UI" panose="020B0604030504040204" pitchFamily="50" charset="-128"/>
              </a:rPr>
              <a:t>プロトタイプの操作説明</a:t>
            </a:r>
            <a:endParaRPr kumimoji="1" lang="en-US" sz="3200">
              <a:latin typeface="Trebuchet MS" panose="020B0603020202020204" pitchFamily="34" charset="0"/>
              <a:ea typeface="Meiryo UI" panose="020B0604030504040204" pitchFamily="50" charset="-128"/>
            </a:endParaRPr>
          </a:p>
        </p:txBody>
      </p:sp>
      <p:sp>
        <p:nvSpPr>
          <p:cNvPr id="7" name="正方形/長方形 16">
            <a:extLst>
              <a:ext uri="{FF2B5EF4-FFF2-40B4-BE49-F238E27FC236}">
                <a16:creationId xmlns:a16="http://schemas.microsoft.com/office/drawing/2014/main" id="{38973644-6C96-D0DB-B619-81922AD8EADC}"/>
              </a:ext>
            </a:extLst>
          </p:cNvPr>
          <p:cNvSpPr/>
          <p:nvPr/>
        </p:nvSpPr>
        <p:spPr>
          <a:xfrm>
            <a:off x="2294906" y="1055077"/>
            <a:ext cx="9169334" cy="9017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動作に必要な環境（例：対応ブラウザ、</a:t>
            </a:r>
            <a:r>
              <a:rPr lang="en-US" altLang="ja-JP" sz="1600">
                <a:solidFill>
                  <a:srgbClr val="295E7E"/>
                </a:solidFill>
                <a:latin typeface="Meiryo UI" panose="020B0604030504040204" pitchFamily="50" charset="-128"/>
                <a:ea typeface="Meiryo UI" panose="020B0604030504040204" pitchFamily="50" charset="-128"/>
              </a:rPr>
              <a:t>OS</a:t>
            </a:r>
            <a:r>
              <a:rPr lang="ja-JP" altLang="en-US" sz="1600">
                <a:solidFill>
                  <a:srgbClr val="295E7E"/>
                </a:solidFill>
                <a:latin typeface="Meiryo UI" panose="020B0604030504040204" pitchFamily="50" charset="-128"/>
                <a:ea typeface="Meiryo UI" panose="020B0604030504040204" pitchFamily="50" charset="-128"/>
              </a:rPr>
              <a:t>、ネットワーク要件等）について記載ください。</a:t>
            </a:r>
            <a:endParaRPr kumimoji="1" lang="en-US" altLang="ja-JP" sz="1600" b="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
        <p:nvSpPr>
          <p:cNvPr id="8" name="正方形/長方形 8">
            <a:extLst>
              <a:ext uri="{FF2B5EF4-FFF2-40B4-BE49-F238E27FC236}">
                <a16:creationId xmlns:a16="http://schemas.microsoft.com/office/drawing/2014/main" id="{7D47876E-E141-A44B-5D04-86CB27AF3571}"/>
              </a:ext>
            </a:extLst>
          </p:cNvPr>
          <p:cNvSpPr/>
          <p:nvPr/>
        </p:nvSpPr>
        <p:spPr>
          <a:xfrm>
            <a:off x="838200" y="1055077"/>
            <a:ext cx="1296000" cy="901776"/>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利用環境</a:t>
            </a:r>
            <a:endPar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2" name="正方形/長方形 16">
            <a:extLst>
              <a:ext uri="{FF2B5EF4-FFF2-40B4-BE49-F238E27FC236}">
                <a16:creationId xmlns:a16="http://schemas.microsoft.com/office/drawing/2014/main" id="{730707C4-C48D-0D99-D638-C9815C6E1CFD}"/>
              </a:ext>
            </a:extLst>
          </p:cNvPr>
          <p:cNvSpPr/>
          <p:nvPr/>
        </p:nvSpPr>
        <p:spPr>
          <a:xfrm>
            <a:off x="2294906" y="2082611"/>
            <a:ext cx="9169334" cy="9017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Trebuchet MS" panose="020B0603020202020204" pitchFamily="34" charset="0"/>
                <a:ea typeface="Meiryo UI" panose="020B0604030504040204" pitchFamily="50" charset="-128"/>
              </a:rPr>
              <a:t>審査員が利用するための</a:t>
            </a:r>
            <a:r>
              <a:rPr lang="en-US" altLang="ja-JP" sz="1600">
                <a:solidFill>
                  <a:srgbClr val="295E7E"/>
                </a:solidFill>
                <a:latin typeface="Trebuchet MS" panose="020B0603020202020204" pitchFamily="34" charset="0"/>
                <a:ea typeface="Meiryo UI" panose="020B0604030504040204" pitchFamily="50" charset="-128"/>
              </a:rPr>
              <a:t>URL</a:t>
            </a:r>
            <a:r>
              <a:rPr lang="ja-JP" altLang="en-US" sz="1600">
                <a:solidFill>
                  <a:srgbClr val="295E7E"/>
                </a:solidFill>
                <a:latin typeface="Trebuchet MS" panose="020B0603020202020204" pitchFamily="34" charset="0"/>
                <a:ea typeface="Meiryo UI" panose="020B0604030504040204" pitchFamily="50" charset="-128"/>
              </a:rPr>
              <a:t>やログイン手順、アカウント情報の提供方法について記載ください。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endParaRPr>
          </a:p>
        </p:txBody>
      </p:sp>
      <p:sp>
        <p:nvSpPr>
          <p:cNvPr id="13" name="正方形/長方形 8">
            <a:extLst>
              <a:ext uri="{FF2B5EF4-FFF2-40B4-BE49-F238E27FC236}">
                <a16:creationId xmlns:a16="http://schemas.microsoft.com/office/drawing/2014/main" id="{BE4EB2BF-3B03-35C4-E39B-6504E560F305}"/>
              </a:ext>
            </a:extLst>
          </p:cNvPr>
          <p:cNvSpPr/>
          <p:nvPr/>
        </p:nvSpPr>
        <p:spPr>
          <a:xfrm>
            <a:off x="838200" y="2082611"/>
            <a:ext cx="1296000" cy="901776"/>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アクセス</a:t>
            </a:r>
            <a:endPar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a:solidFill>
                  <a:srgbClr val="FFFFFF"/>
                </a:solidFill>
                <a:latin typeface="Trebuchet MS" panose="020B0603020202020204" pitchFamily="34" charset="0"/>
                <a:ea typeface="Meiryo UI" panose="020B0604030504040204" pitchFamily="50" charset="-128"/>
              </a:rPr>
              <a:t>方法</a:t>
            </a:r>
            <a:endPar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4" name="正方形/長方形 16">
            <a:extLst>
              <a:ext uri="{FF2B5EF4-FFF2-40B4-BE49-F238E27FC236}">
                <a16:creationId xmlns:a16="http://schemas.microsoft.com/office/drawing/2014/main" id="{BC745777-626B-05F9-BAB0-46B1DE86B2E0}"/>
              </a:ext>
            </a:extLst>
          </p:cNvPr>
          <p:cNvSpPr/>
          <p:nvPr/>
        </p:nvSpPr>
        <p:spPr>
          <a:xfrm>
            <a:off x="2294906" y="3110145"/>
            <a:ext cx="9169334" cy="3382730"/>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ユーザーがどのような操作でプロトタイプを利用するか（基本操作フローや画面遷移）を簡潔に記載ください。</a:t>
            </a:r>
            <a:endParaRPr kumimoji="1" lang="en-US" altLang="ja-JP" sz="1600" b="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
        <p:nvSpPr>
          <p:cNvPr id="15" name="正方形/長方形 8">
            <a:extLst>
              <a:ext uri="{FF2B5EF4-FFF2-40B4-BE49-F238E27FC236}">
                <a16:creationId xmlns:a16="http://schemas.microsoft.com/office/drawing/2014/main" id="{DCD9A37E-7818-1D4A-822F-328698739BE0}"/>
              </a:ext>
            </a:extLst>
          </p:cNvPr>
          <p:cNvSpPr/>
          <p:nvPr/>
        </p:nvSpPr>
        <p:spPr>
          <a:xfrm>
            <a:off x="838200" y="3110145"/>
            <a:ext cx="1296000" cy="3382730"/>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操作方法</a:t>
            </a:r>
            <a:endParaRPr kumimoji="1" lang="en-US" altLang="ja-JP"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4" name="Oval 20">
            <a:extLst>
              <a:ext uri="{FF2B5EF4-FFF2-40B4-BE49-F238E27FC236}">
                <a16:creationId xmlns:a16="http://schemas.microsoft.com/office/drawing/2014/main" id="{717524A8-9FED-4331-2631-49802EB8F477}"/>
              </a:ext>
            </a:extLst>
          </p:cNvPr>
          <p:cNvSpPr>
            <a:spLocks noChangeAspect="1" noChangeArrowheads="1"/>
          </p:cNvSpPr>
          <p:nvPr/>
        </p:nvSpPr>
        <p:spPr bwMode="auto">
          <a:xfrm>
            <a:off x="531290" y="472522"/>
            <a:ext cx="306910" cy="30691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200">
                <a:solidFill>
                  <a:schemeClr val="bg1"/>
                </a:solidFill>
                <a:latin typeface="Trebuchet MS" panose="020B0603020202020204" pitchFamily="34" charset="0"/>
              </a:rPr>
              <a:t>E</a:t>
            </a:r>
          </a:p>
        </p:txBody>
      </p:sp>
    </p:spTree>
    <p:extLst>
      <p:ext uri="{BB962C8B-B14F-4D97-AF65-F5344CB8AC3E}">
        <p14:creationId xmlns:p14="http://schemas.microsoft.com/office/powerpoint/2010/main" val="529579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C6E1A-E06C-5404-D51E-95A4C2C207B0}"/>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6B7F1B5-F78B-0B65-D3C2-C0020966CFC6}"/>
              </a:ext>
            </a:extLst>
          </p:cNvPr>
          <p:cNvGraphicFramePr>
            <a:graphicFrameLocks noChangeAspect="1"/>
          </p:cNvGraphicFramePr>
          <p:nvPr>
            <p:custDataLst>
              <p:tags r:id="rId1"/>
            </p:custDataLst>
            <p:extLst>
              <p:ext uri="{D42A27DB-BD31-4B8C-83A1-F6EECF244321}">
                <p14:modId xmlns:p14="http://schemas.microsoft.com/office/powerpoint/2010/main" val="41505404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5" name="think-cell data - do not delete" hidden="1">
                        <a:extLst>
                          <a:ext uri="{FF2B5EF4-FFF2-40B4-BE49-F238E27FC236}">
                            <a16:creationId xmlns:a16="http://schemas.microsoft.com/office/drawing/2014/main" id="{C6B7F1B5-F78B-0B65-D3C2-C0020966CFC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17EA4813-8C1B-B4D9-3F82-6439DB0EF3DC}"/>
              </a:ext>
            </a:extLst>
          </p:cNvPr>
          <p:cNvSpPr>
            <a:spLocks noGrp="1"/>
          </p:cNvSpPr>
          <p:nvPr>
            <p:ph type="ctrTitle"/>
          </p:nvPr>
        </p:nvSpPr>
        <p:spPr>
          <a:xfrm>
            <a:off x="1524000" y="3055051"/>
            <a:ext cx="9144000" cy="747897"/>
          </a:xfrm>
        </p:spPr>
        <p:txBody>
          <a:bodyPr vert="horz" anchor="ctr"/>
          <a:lstStyle/>
          <a:p>
            <a:r>
              <a:rPr kumimoji="1" lang="ja-JP" altLang="en-US" sz="5400" b="0" i="0" u="none" strike="noStrike" kern="1200" cap="none" spc="0" normalizeH="0" baseline="0" noProof="0">
                <a:ln>
                  <a:noFill/>
                </a:ln>
                <a:solidFill>
                  <a:srgbClr val="37373A"/>
                </a:solidFill>
                <a:effectLst/>
                <a:uLnTx/>
                <a:uFillTx/>
                <a:latin typeface="Trebuchet MS" panose="020B0603020202020204" pitchFamily="34" charset="0"/>
                <a:ea typeface="Meiryo UI" panose="020B0604030504040204" pitchFamily="50" charset="-128"/>
                <a:cs typeface="+mn-cs"/>
              </a:rPr>
              <a:t>パート</a:t>
            </a:r>
            <a:r>
              <a:rPr kumimoji="1" lang="en-US" altLang="ja-JP" sz="5400" b="0" i="0" u="none" strike="noStrike" kern="1200" cap="none" spc="0" normalizeH="0" baseline="0" noProof="0">
                <a:ln>
                  <a:noFill/>
                </a:ln>
                <a:solidFill>
                  <a:srgbClr val="37373A"/>
                </a:solidFill>
                <a:effectLst/>
                <a:uLnTx/>
                <a:uFillTx/>
                <a:latin typeface="Trebuchet MS" panose="020B0603020202020204" pitchFamily="34" charset="0"/>
                <a:ea typeface="Meiryo UI" panose="020B0604030504040204" pitchFamily="50" charset="-128"/>
                <a:cs typeface="+mn-cs"/>
              </a:rPr>
              <a:t>A: </a:t>
            </a:r>
            <a:r>
              <a:rPr kumimoji="1" lang="ja-JP" altLang="en-US" sz="5400" b="0" i="0" u="none" strike="noStrike" kern="1200" cap="none" spc="0" normalizeH="0" baseline="0" noProof="0">
                <a:ln>
                  <a:noFill/>
                </a:ln>
                <a:solidFill>
                  <a:srgbClr val="37373A"/>
                </a:solidFill>
                <a:effectLst/>
                <a:uLnTx/>
                <a:uFillTx/>
                <a:latin typeface="Trebuchet MS" panose="020B0603020202020204" pitchFamily="34" charset="0"/>
                <a:ea typeface="Meiryo UI" panose="020B0604030504040204" pitchFamily="50" charset="-128"/>
                <a:cs typeface="+mn-cs"/>
              </a:rPr>
              <a:t>提案書</a:t>
            </a:r>
            <a:r>
              <a:rPr kumimoji="1" lang="ja-JP" altLang="en-US" sz="5400" b="0" i="0" u="none" strike="noStrike" kern="1200" cap="none" spc="0" normalizeH="0" baseline="0" noProof="0">
                <a:ln>
                  <a:noFill/>
                </a:ln>
                <a:solidFill>
                  <a:srgbClr val="37373A"/>
                </a:solidFill>
                <a:uLnTx/>
                <a:uFillTx/>
                <a:latin typeface="Trebuchet MS" panose="020B0603020202020204" pitchFamily="34" charset="0"/>
                <a:cs typeface="+mn-cs"/>
              </a:rPr>
              <a:t>サマリ</a:t>
            </a:r>
            <a:endParaRPr lang="en-US">
              <a:solidFill>
                <a:srgbClr val="37373A"/>
              </a:solidFill>
            </a:endParaRPr>
          </a:p>
        </p:txBody>
      </p:sp>
    </p:spTree>
    <p:extLst>
      <p:ext uri="{BB962C8B-B14F-4D97-AF65-F5344CB8AC3E}">
        <p14:creationId xmlns:p14="http://schemas.microsoft.com/office/powerpoint/2010/main" val="68067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8" name="タイトル 1">
            <a:extLst>
              <a:ext uri="{FF2B5EF4-FFF2-40B4-BE49-F238E27FC236}">
                <a16:creationId xmlns:a16="http://schemas.microsoft.com/office/drawing/2014/main" id="{AE146FAE-A73C-3D42-463F-90A01DCDBE6A}"/>
              </a:ext>
            </a:extLst>
          </p:cNvPr>
          <p:cNvSpPr txBox="1">
            <a:spLocks/>
          </p:cNvSpPr>
          <p:nvPr/>
        </p:nvSpPr>
        <p:spPr>
          <a:xfrm>
            <a:off x="838200" y="365125"/>
            <a:ext cx="10515600" cy="132556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ja-JP" altLang="en-US" sz="3200">
                <a:solidFill>
                  <a:srgbClr val="0E2841"/>
                </a:solidFill>
                <a:latin typeface="Trebuchet MS" panose="020B0603020202020204" pitchFamily="34" charset="0"/>
                <a:ea typeface="Meiryo UI" panose="020B0604030504040204" pitchFamily="50" charset="-128"/>
              </a:rPr>
              <a:t>本事業の提案内容（</a:t>
            </a:r>
            <a:r>
              <a:rPr kumimoji="1" lang="en-US" altLang="ja-JP" sz="3200" err="1">
                <a:solidFill>
                  <a:srgbClr val="0E2841"/>
                </a:solidFill>
                <a:latin typeface="Trebuchet MS" panose="020B0603020202020204" pitchFamily="34" charset="0"/>
                <a:ea typeface="Meiryo UI" panose="020B0604030504040204" pitchFamily="50" charset="-128"/>
              </a:rPr>
              <a:t>XXXXX</a:t>
            </a:r>
            <a:r>
              <a:rPr kumimoji="1" lang="ja-JP" altLang="en-US" sz="3200">
                <a:solidFill>
                  <a:srgbClr val="0E2841"/>
                </a:solidFill>
                <a:latin typeface="Trebuchet MS" panose="020B0603020202020204" pitchFamily="34" charset="0"/>
                <a:ea typeface="Meiryo UI" panose="020B0604030504040204" pitchFamily="50" charset="-128"/>
              </a:rPr>
              <a:t>社）</a:t>
            </a:r>
            <a:endParaRPr kumimoji="1" lang="en-US" sz="3200">
              <a:solidFill>
                <a:srgbClr val="0E2841"/>
              </a:solidFill>
              <a:latin typeface="Trebuchet MS" panose="020B0603020202020204" pitchFamily="34" charset="0"/>
              <a:ea typeface="Meiryo UI" panose="020B0604030504040204" pitchFamily="50" charset="-128"/>
            </a:endParaRPr>
          </a:p>
        </p:txBody>
      </p:sp>
      <p:sp>
        <p:nvSpPr>
          <p:cNvPr id="3150" name="Rectangle 3149">
            <a:extLst>
              <a:ext uri="{FF2B5EF4-FFF2-40B4-BE49-F238E27FC236}">
                <a16:creationId xmlns:a16="http://schemas.microsoft.com/office/drawing/2014/main" id="{C3813BC7-03C7-ED8C-8212-F0138CA8F2C7}"/>
              </a:ext>
            </a:extLst>
          </p:cNvPr>
          <p:cNvSpPr/>
          <p:nvPr/>
        </p:nvSpPr>
        <p:spPr>
          <a:xfrm>
            <a:off x="149859" y="53208"/>
            <a:ext cx="6180602" cy="311917"/>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txBody>
          <a:bodyPr rtlCol="0" anchor="ctr"/>
          <a:lstStyle/>
          <a:p>
            <a:pPr marL="324000" marR="0" lvl="1" indent="-216000" defTabSz="91440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0" cap="none" spc="0" normalizeH="0" baseline="0" noProof="0">
                <a:ln>
                  <a:noFill/>
                </a:ln>
                <a:solidFill>
                  <a:srgbClr val="E71C57"/>
                </a:solidFill>
                <a:effectLst/>
                <a:uLnTx/>
                <a:uFillTx/>
                <a:latin typeface="Aptos" panose="02110004020202020204"/>
                <a:ea typeface="Meiryo UI" panose="020B0604030504040204" pitchFamily="50" charset="-128"/>
                <a:cs typeface="+mn-cs"/>
              </a:rPr>
              <a:t>本頁は対外公開されることを念頭に内容をご記載ください</a:t>
            </a:r>
            <a:endParaRPr kumimoji="1" lang="en-US" altLang="ja-JP" sz="1400" b="0" i="0" u="none" strike="noStrike" kern="0" cap="none" spc="0" normalizeH="0" baseline="0" noProof="0">
              <a:ln>
                <a:noFill/>
              </a:ln>
              <a:solidFill>
                <a:srgbClr val="E71C57"/>
              </a:solidFill>
              <a:effectLst/>
              <a:uLnTx/>
              <a:uFillTx/>
              <a:latin typeface="Aptos" panose="02110004020202020204"/>
              <a:ea typeface="Meiryo UI" panose="020B0604030504040204" pitchFamily="50" charset="-128"/>
              <a:cs typeface="+mn-cs"/>
            </a:endParaRPr>
          </a:p>
        </p:txBody>
      </p:sp>
      <p:sp>
        <p:nvSpPr>
          <p:cNvPr id="3151" name="正方形/長方形 8">
            <a:extLst>
              <a:ext uri="{FF2B5EF4-FFF2-40B4-BE49-F238E27FC236}">
                <a16:creationId xmlns:a16="http://schemas.microsoft.com/office/drawing/2014/main" id="{EBA38E67-D38E-2E1D-27B9-4C3DEB93CF44}"/>
              </a:ext>
            </a:extLst>
          </p:cNvPr>
          <p:cNvSpPr/>
          <p:nvPr/>
        </p:nvSpPr>
        <p:spPr>
          <a:xfrm>
            <a:off x="838200" y="997415"/>
            <a:ext cx="1296000" cy="922034"/>
          </a:xfrm>
          <a:prstGeom prst="rect">
            <a:avLst/>
          </a:prstGeom>
          <a:solidFill>
            <a:srgbClr val="0E2841">
              <a:lumMod val="75000"/>
              <a:lumOff val="25000"/>
            </a:srgbClr>
          </a:solidFill>
          <a:ln w="9525" cap="rnd" cmpd="sng" algn="ctr">
            <a:solidFill>
              <a:srgbClr val="0E2841">
                <a:lumMod val="75000"/>
                <a:lumOff val="25000"/>
              </a:srgbClr>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0" cap="none" spc="0" normalizeH="0" baseline="0" noProof="0">
                <a:ln>
                  <a:noFill/>
                </a:ln>
                <a:solidFill>
                  <a:srgbClr val="FFFFFF"/>
                </a:solidFill>
                <a:effectLst/>
                <a:uLnTx/>
                <a:uFillTx/>
                <a:latin typeface="Aptos" panose="02110004020202020204"/>
                <a:ea typeface="Meiryo UI" panose="020B0604030504040204" pitchFamily="50" charset="-128"/>
                <a:cs typeface="+mn-cs"/>
              </a:rPr>
              <a:t>会社概要</a:t>
            </a:r>
          </a:p>
        </p:txBody>
      </p:sp>
      <p:sp>
        <p:nvSpPr>
          <p:cNvPr id="3152" name="正方形/長方形 14">
            <a:extLst>
              <a:ext uri="{FF2B5EF4-FFF2-40B4-BE49-F238E27FC236}">
                <a16:creationId xmlns:a16="http://schemas.microsoft.com/office/drawing/2014/main" id="{40605402-DBE8-6081-8EE3-83CEED69AA54}"/>
              </a:ext>
            </a:extLst>
          </p:cNvPr>
          <p:cNvSpPr/>
          <p:nvPr/>
        </p:nvSpPr>
        <p:spPr>
          <a:xfrm>
            <a:off x="2293815" y="997415"/>
            <a:ext cx="9170426" cy="922033"/>
          </a:xfrm>
          <a:prstGeom prst="rect">
            <a:avLst/>
          </a:prstGeom>
          <a:noFill/>
          <a:ln w="9525" cap="rnd" cmpd="sng" algn="ctr">
            <a:solidFill>
              <a:srgbClr val="9A9A9A"/>
            </a:solid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自社の事業概要や強み等について記載ください。</a:t>
            </a:r>
            <a:endParaRPr kumimoji="1" lang="en-US" altLang="ja-JP" sz="1600" b="0" i="0" u="none" strike="noStrike" kern="0" cap="none" spc="0" normalizeH="0" baseline="0" noProof="0">
              <a:ln>
                <a:noFill/>
              </a:ln>
              <a:solidFill>
                <a:srgbClr val="295E7E"/>
              </a:solidFill>
              <a:effectLst/>
              <a:uLnTx/>
              <a:uFillTx/>
              <a:latin typeface="Aptos" panose="02110004020202020204"/>
              <a:ea typeface="Meiryo UI" panose="020B0604030504040204" pitchFamily="50" charset="-128"/>
              <a:cs typeface="+mn-cs"/>
            </a:endParaRPr>
          </a:p>
        </p:txBody>
      </p:sp>
      <p:grpSp>
        <p:nvGrpSpPr>
          <p:cNvPr id="3153" name="グループ化 4">
            <a:extLst>
              <a:ext uri="{FF2B5EF4-FFF2-40B4-BE49-F238E27FC236}">
                <a16:creationId xmlns:a16="http://schemas.microsoft.com/office/drawing/2014/main" id="{1D353334-9BE4-1A10-BA7E-F7B816467912}"/>
              </a:ext>
            </a:extLst>
          </p:cNvPr>
          <p:cNvGrpSpPr/>
          <p:nvPr/>
        </p:nvGrpSpPr>
        <p:grpSpPr>
          <a:xfrm>
            <a:off x="4544840" y="2114382"/>
            <a:ext cx="6919401" cy="336349"/>
            <a:chOff x="653442" y="1983554"/>
            <a:chExt cx="3469984" cy="336349"/>
          </a:xfrm>
        </p:grpSpPr>
        <p:sp>
          <p:nvSpPr>
            <p:cNvPr id="3154" name="ee4pHeader2">
              <a:extLst>
                <a:ext uri="{FF2B5EF4-FFF2-40B4-BE49-F238E27FC236}">
                  <a16:creationId xmlns:a16="http://schemas.microsoft.com/office/drawing/2014/main" id="{FFD92DE3-D1F1-20C3-EBAB-78474D2AC2E8}"/>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a:ln>
                    <a:noFill/>
                  </a:ln>
                  <a:solidFill>
                    <a:srgbClr val="0E2841"/>
                  </a:solidFill>
                  <a:effectLst/>
                  <a:uLnTx/>
                  <a:uFillTx/>
                  <a:ea typeface="Meiryo UI" panose="020B0604030504040204" pitchFamily="50" charset="-128"/>
                  <a:cs typeface="Meiryo UI" panose="020B0604030504040204" pitchFamily="34" charset="-128"/>
                  <a:sym typeface="Meiryo UI" panose="020B0604030504040204" pitchFamily="50" charset="-128"/>
                </a:rPr>
                <a:t>アプリケーション内容</a:t>
              </a:r>
            </a:p>
          </p:txBody>
        </p:sp>
        <p:cxnSp>
          <p:nvCxnSpPr>
            <p:cNvPr id="3155" name="Straight Connector 34">
              <a:extLst>
                <a:ext uri="{FF2B5EF4-FFF2-40B4-BE49-F238E27FC236}">
                  <a16:creationId xmlns:a16="http://schemas.microsoft.com/office/drawing/2014/main" id="{AF134463-3D18-1511-430A-9CADF83AF345}"/>
                </a:ext>
              </a:extLst>
            </p:cNvPr>
            <p:cNvCxnSpPr>
              <a:cxnSpLocks/>
            </p:cNvCxnSpPr>
            <p:nvPr/>
          </p:nvCxnSpPr>
          <p:spPr>
            <a:xfrm>
              <a:off x="653442" y="2319903"/>
              <a:ext cx="3469984" cy="0"/>
            </a:xfrm>
            <a:prstGeom prst="line">
              <a:avLst/>
            </a:prstGeom>
            <a:noFill/>
            <a:ln w="9525" cap="flat" cmpd="sng" algn="ctr">
              <a:solidFill>
                <a:srgbClr val="9A9A9A"/>
              </a:solidFill>
              <a:prstDash val="solid"/>
              <a:round/>
              <a:headEnd type="none" w="med" len="med"/>
              <a:tailEnd type="none" w="med" len="med"/>
            </a:ln>
            <a:effectLst/>
          </p:spPr>
        </p:cxnSp>
      </p:grpSp>
      <p:grpSp>
        <p:nvGrpSpPr>
          <p:cNvPr id="3156" name="グループ化 4">
            <a:extLst>
              <a:ext uri="{FF2B5EF4-FFF2-40B4-BE49-F238E27FC236}">
                <a16:creationId xmlns:a16="http://schemas.microsoft.com/office/drawing/2014/main" id="{7269B336-4CEF-9A92-D38F-6A2A936BD921}"/>
              </a:ext>
            </a:extLst>
          </p:cNvPr>
          <p:cNvGrpSpPr/>
          <p:nvPr/>
        </p:nvGrpSpPr>
        <p:grpSpPr>
          <a:xfrm>
            <a:off x="4544840" y="2484894"/>
            <a:ext cx="3315747" cy="336349"/>
            <a:chOff x="653442" y="1983554"/>
            <a:chExt cx="3469984" cy="336349"/>
          </a:xfrm>
        </p:grpSpPr>
        <p:sp>
          <p:nvSpPr>
            <p:cNvPr id="3157" name="ee4pHeader2">
              <a:extLst>
                <a:ext uri="{FF2B5EF4-FFF2-40B4-BE49-F238E27FC236}">
                  <a16:creationId xmlns:a16="http://schemas.microsoft.com/office/drawing/2014/main" id="{FE977877-0D5D-B5D6-484A-288703422B4E}"/>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a:ln>
                    <a:noFill/>
                  </a:ln>
                  <a:solidFill>
                    <a:srgbClr val="0E2841"/>
                  </a:solidFill>
                  <a:effectLst/>
                  <a:uLnTx/>
                  <a:uFillTx/>
                  <a:ea typeface="Meiryo UI" panose="020B0604030504040204" pitchFamily="50" charset="-128"/>
                  <a:cs typeface="Meiryo UI" panose="020B0604030504040204" pitchFamily="34" charset="-128"/>
                  <a:sym typeface="Meiryo UI" panose="020B0604030504040204" pitchFamily="50" charset="-128"/>
                </a:rPr>
                <a:t>アプリケーションの概要</a:t>
              </a:r>
            </a:p>
          </p:txBody>
        </p:sp>
        <p:cxnSp>
          <p:nvCxnSpPr>
            <p:cNvPr id="3158" name="Straight Connector 34">
              <a:extLst>
                <a:ext uri="{FF2B5EF4-FFF2-40B4-BE49-F238E27FC236}">
                  <a16:creationId xmlns:a16="http://schemas.microsoft.com/office/drawing/2014/main" id="{8C94FFCA-1CAA-6EAF-00C3-7E9C343EE456}"/>
                </a:ext>
              </a:extLst>
            </p:cNvPr>
            <p:cNvCxnSpPr>
              <a:cxnSpLocks/>
            </p:cNvCxnSpPr>
            <p:nvPr/>
          </p:nvCxnSpPr>
          <p:spPr>
            <a:xfrm>
              <a:off x="653442" y="2319903"/>
              <a:ext cx="3469984" cy="0"/>
            </a:xfrm>
            <a:prstGeom prst="line">
              <a:avLst/>
            </a:prstGeom>
            <a:noFill/>
            <a:ln w="9525" cap="flat" cmpd="sng" algn="ctr">
              <a:solidFill>
                <a:srgbClr val="9A9A9A"/>
              </a:solidFill>
              <a:prstDash val="solid"/>
              <a:round/>
              <a:headEnd type="none" w="med" len="med"/>
              <a:tailEnd type="none" w="med" len="med"/>
            </a:ln>
            <a:effectLst/>
          </p:spPr>
        </p:cxnSp>
      </p:grpSp>
      <p:grpSp>
        <p:nvGrpSpPr>
          <p:cNvPr id="3159" name="グループ化 4">
            <a:extLst>
              <a:ext uri="{FF2B5EF4-FFF2-40B4-BE49-F238E27FC236}">
                <a16:creationId xmlns:a16="http://schemas.microsoft.com/office/drawing/2014/main" id="{04F9F911-A7B7-3A08-C0FC-EA533461CF0B}"/>
              </a:ext>
            </a:extLst>
          </p:cNvPr>
          <p:cNvGrpSpPr/>
          <p:nvPr/>
        </p:nvGrpSpPr>
        <p:grpSpPr>
          <a:xfrm>
            <a:off x="8148494" y="2484894"/>
            <a:ext cx="3315747" cy="336349"/>
            <a:chOff x="653442" y="1983554"/>
            <a:chExt cx="3469984" cy="336349"/>
          </a:xfrm>
        </p:grpSpPr>
        <p:sp>
          <p:nvSpPr>
            <p:cNvPr id="3160" name="ee4pHeader2">
              <a:extLst>
                <a:ext uri="{FF2B5EF4-FFF2-40B4-BE49-F238E27FC236}">
                  <a16:creationId xmlns:a16="http://schemas.microsoft.com/office/drawing/2014/main" id="{C603744F-7EC0-61D8-44F7-EF3B60949486}"/>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a:ln>
                    <a:noFill/>
                  </a:ln>
                  <a:solidFill>
                    <a:srgbClr val="0E2841"/>
                  </a:solidFill>
                  <a:effectLst/>
                  <a:uLnTx/>
                  <a:uFillTx/>
                  <a:ea typeface="Meiryo UI" panose="020B0604030504040204" pitchFamily="50" charset="-128"/>
                  <a:cs typeface="Meiryo UI" panose="020B0604030504040204" pitchFamily="34" charset="-128"/>
                  <a:sym typeface="Meiryo UI" panose="020B0604030504040204" pitchFamily="50" charset="-128"/>
                </a:rPr>
                <a:t>モデル概要</a:t>
              </a:r>
            </a:p>
          </p:txBody>
        </p:sp>
        <p:cxnSp>
          <p:nvCxnSpPr>
            <p:cNvPr id="3161" name="Straight Connector 34">
              <a:extLst>
                <a:ext uri="{FF2B5EF4-FFF2-40B4-BE49-F238E27FC236}">
                  <a16:creationId xmlns:a16="http://schemas.microsoft.com/office/drawing/2014/main" id="{E3479EBB-93F3-A4B1-D1D6-A50C300DFDB7}"/>
                </a:ext>
              </a:extLst>
            </p:cNvPr>
            <p:cNvCxnSpPr>
              <a:cxnSpLocks/>
            </p:cNvCxnSpPr>
            <p:nvPr/>
          </p:nvCxnSpPr>
          <p:spPr>
            <a:xfrm>
              <a:off x="653442" y="2319903"/>
              <a:ext cx="3469984" cy="0"/>
            </a:xfrm>
            <a:prstGeom prst="line">
              <a:avLst/>
            </a:prstGeom>
            <a:noFill/>
            <a:ln w="9525" cap="flat" cmpd="sng" algn="ctr">
              <a:solidFill>
                <a:srgbClr val="9A9A9A"/>
              </a:solidFill>
              <a:prstDash val="solid"/>
              <a:round/>
              <a:headEnd type="none" w="med" len="med"/>
              <a:tailEnd type="none" w="med" len="med"/>
            </a:ln>
            <a:effectLst/>
          </p:spPr>
        </p:cxnSp>
      </p:grpSp>
      <p:sp>
        <p:nvSpPr>
          <p:cNvPr id="3162" name="正方形/長方形 14">
            <a:extLst>
              <a:ext uri="{FF2B5EF4-FFF2-40B4-BE49-F238E27FC236}">
                <a16:creationId xmlns:a16="http://schemas.microsoft.com/office/drawing/2014/main" id="{CFB5158D-DF01-0ECE-DA5B-65F5B3F958DF}"/>
              </a:ext>
            </a:extLst>
          </p:cNvPr>
          <p:cNvSpPr/>
          <p:nvPr/>
        </p:nvSpPr>
        <p:spPr>
          <a:xfrm>
            <a:off x="4544840" y="2921328"/>
            <a:ext cx="3315747" cy="3571542"/>
          </a:xfrm>
          <a:prstGeom prst="rect">
            <a:avLst/>
          </a:prstGeom>
          <a:noFill/>
          <a:ln w="9525" cap="rnd" cmpd="sng" algn="ctr">
            <a:solidFill>
              <a:srgbClr val="9A9A9A"/>
            </a:solid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srgbClr val="295E7E"/>
                </a:solidFill>
                <a:effectLst/>
                <a:uLnTx/>
                <a:uFillTx/>
                <a:latin typeface="Aptos" panose="02110004020202020204"/>
                <a:ea typeface="Meiryo UI" panose="020B0604030504040204" pitchFamily="50" charset="-128"/>
                <a:cs typeface="Meiryo UI" panose="020B0604030504040204" pitchFamily="34" charset="-128"/>
                <a:sym typeface="Meiryo UI" panose="020B0604030504040204" pitchFamily="50" charset="-128"/>
              </a:rPr>
              <a:t>アプリの概要を記載ください。なかでもアプリケーションの全体構成に強みがある場合</a:t>
            </a: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簡潔に記載ください。</a:t>
            </a:r>
            <a:endParaRPr kumimoji="0" lang="en-US" altLang="ja-JP" sz="1600" b="0" i="0" u="none" strike="noStrike" kern="0" cap="none" spc="0" normalizeH="0" baseline="0" noProof="0">
              <a:ln>
                <a:noFill/>
              </a:ln>
              <a:solidFill>
                <a:srgbClr val="295E7E"/>
              </a:solidFill>
              <a:effectLst/>
              <a:uLnTx/>
              <a:uFillTx/>
              <a:latin typeface="Aptos" panose="02110004020202020204"/>
              <a:ea typeface="游ゴシック" panose="020B04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a:t>
            </a: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アイコン等などを用いて可能な限り視覚的に表現ください</a:t>
            </a:r>
            <a:r>
              <a:rPr kumimoji="0" lang="ja-JP" altLang="en-US" sz="1600" b="0" i="0" u="none" strike="noStrike" kern="0" cap="none" spc="0" normalizeH="0" baseline="0" noProof="0">
                <a:ln>
                  <a:noFill/>
                </a:ln>
                <a:solidFill>
                  <a:prstClr val="white"/>
                </a:solidFill>
                <a:effectLst/>
                <a:uLnTx/>
                <a:uFillTx/>
                <a:latin typeface="Aptos" panose="02110004020202020204"/>
                <a:ea typeface="游ゴシック" panose="020B0400000000000000" pitchFamily="50" charset="-128"/>
                <a:cs typeface="+mn-cs"/>
              </a:rPr>
              <a:t>（例：ファインチューニング、プロンプト設計など）を記載ください</a:t>
            </a:r>
            <a:endParaRPr kumimoji="1" lang="en-US" altLang="ja-JP" sz="1600" b="0" i="0" u="none" strike="noStrike" kern="0" cap="none" spc="0" normalizeH="0" baseline="0" noProof="0">
              <a:ln>
                <a:noFill/>
              </a:ln>
              <a:solidFill>
                <a:prstClr val="black"/>
              </a:solidFill>
              <a:effectLst/>
              <a:uLnTx/>
              <a:uFillTx/>
              <a:latin typeface="Aptos" panose="02110004020202020204"/>
              <a:ea typeface="Meiryo UI" panose="020B0604030504040204" pitchFamily="50" charset="-128"/>
              <a:cs typeface="+mn-cs"/>
            </a:endParaRPr>
          </a:p>
        </p:txBody>
      </p:sp>
      <p:sp>
        <p:nvSpPr>
          <p:cNvPr id="3163" name="正方形/長方形 14">
            <a:extLst>
              <a:ext uri="{FF2B5EF4-FFF2-40B4-BE49-F238E27FC236}">
                <a16:creationId xmlns:a16="http://schemas.microsoft.com/office/drawing/2014/main" id="{9F63F712-CB35-EF43-70C3-DEB50F9130C9}"/>
              </a:ext>
            </a:extLst>
          </p:cNvPr>
          <p:cNvSpPr/>
          <p:nvPr/>
        </p:nvSpPr>
        <p:spPr>
          <a:xfrm>
            <a:off x="8148494" y="2921328"/>
            <a:ext cx="3315747" cy="3571542"/>
          </a:xfrm>
          <a:prstGeom prst="rect">
            <a:avLst/>
          </a:prstGeom>
          <a:noFill/>
          <a:ln w="9525" cap="rnd" cmpd="sng" algn="ctr">
            <a:solidFill>
              <a:srgbClr val="9A9A9A"/>
            </a:solid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srgbClr val="295E7E"/>
                </a:solidFill>
                <a:effectLst/>
                <a:uLnTx/>
                <a:uFillTx/>
                <a:latin typeface="Aptos" panose="02110004020202020204"/>
                <a:ea typeface="Meiryo UI" panose="020B0604030504040204" pitchFamily="50" charset="-128"/>
                <a:cs typeface="Meiryo UI" panose="020B0604030504040204" pitchFamily="34" charset="-128"/>
                <a:sym typeface="Meiryo UI" panose="020B0604030504040204" pitchFamily="50" charset="-128"/>
              </a:rPr>
              <a:t>利用する基盤モデル、学習方法及び学習データの処理方法について</a:t>
            </a: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簡潔に記載ください。</a:t>
            </a:r>
            <a:endParaRPr kumimoji="0" lang="en-US" altLang="ja-JP" sz="1600" b="0" i="0" u="none" strike="noStrike" kern="0" cap="none" spc="0" normalizeH="0" baseline="0" noProof="0">
              <a:ln>
                <a:noFill/>
              </a:ln>
              <a:solidFill>
                <a:srgbClr val="295E7E"/>
              </a:solidFill>
              <a:effectLst/>
              <a:uLnTx/>
              <a:uFillTx/>
              <a:latin typeface="Aptos" panose="02110004020202020204"/>
              <a:ea typeface="游ゴシック" panose="020B04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a:t>
            </a: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アイコン等などを用いて可能な限り視覚的に表現ください</a:t>
            </a:r>
            <a:r>
              <a:rPr kumimoji="0" lang="ja-JP" altLang="en-US" sz="1600" b="0" i="0" u="none" strike="noStrike" kern="0" cap="none" spc="0" normalizeH="0" baseline="0" noProof="0">
                <a:ln>
                  <a:noFill/>
                </a:ln>
                <a:solidFill>
                  <a:prstClr val="white"/>
                </a:solidFill>
                <a:effectLst/>
                <a:uLnTx/>
                <a:uFillTx/>
                <a:latin typeface="Aptos" panose="02110004020202020204"/>
                <a:ea typeface="游ゴシック" panose="020B0400000000000000" pitchFamily="50" charset="-128"/>
                <a:cs typeface="+mn-cs"/>
              </a:rPr>
              <a:t>チ（例：ファインチューニング、プロンプト設計な</a:t>
            </a:r>
            <a:endParaRPr kumimoji="1" lang="en-US" altLang="ja-JP" sz="1600" b="0" i="0" u="none" strike="noStrike" kern="0" cap="none" spc="0" normalizeH="0" baseline="0" noProof="0">
              <a:ln>
                <a:noFill/>
              </a:ln>
              <a:solidFill>
                <a:prstClr val="black"/>
              </a:solidFill>
              <a:effectLst/>
              <a:uLnTx/>
              <a:uFillTx/>
              <a:latin typeface="Aptos" panose="02110004020202020204"/>
              <a:ea typeface="Meiryo UI" panose="020B0604030504040204" pitchFamily="50" charset="-128"/>
              <a:cs typeface="+mn-cs"/>
            </a:endParaRPr>
          </a:p>
        </p:txBody>
      </p:sp>
      <p:grpSp>
        <p:nvGrpSpPr>
          <p:cNvPr id="3164" name="グループ化 45">
            <a:extLst>
              <a:ext uri="{FF2B5EF4-FFF2-40B4-BE49-F238E27FC236}">
                <a16:creationId xmlns:a16="http://schemas.microsoft.com/office/drawing/2014/main" id="{61CBFEB8-CDA8-047F-8724-E64EA89B004B}"/>
              </a:ext>
            </a:extLst>
          </p:cNvPr>
          <p:cNvGrpSpPr/>
          <p:nvPr/>
        </p:nvGrpSpPr>
        <p:grpSpPr>
          <a:xfrm>
            <a:off x="4638660" y="5553073"/>
            <a:ext cx="2217885" cy="856391"/>
            <a:chOff x="982279" y="5532978"/>
            <a:chExt cx="2289423" cy="856391"/>
          </a:xfrm>
        </p:grpSpPr>
        <p:sp>
          <p:nvSpPr>
            <p:cNvPr id="3165" name="TextBox 37">
              <a:extLst>
                <a:ext uri="{FF2B5EF4-FFF2-40B4-BE49-F238E27FC236}">
                  <a16:creationId xmlns:a16="http://schemas.microsoft.com/office/drawing/2014/main" id="{09912419-3289-B050-31C7-E525B9342B5E}"/>
                </a:ext>
              </a:extLst>
            </p:cNvPr>
            <p:cNvSpPr txBox="1"/>
            <p:nvPr/>
          </p:nvSpPr>
          <p:spPr>
            <a:xfrm>
              <a:off x="982279"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モデル</a:t>
              </a:r>
              <a:endParaRPr lang="en-US" altLang="ja-JP" sz="1100" b="1">
                <a:solidFill>
                  <a:prstClr val="black"/>
                </a:solidFill>
                <a:ea typeface="Meiryo UI" panose="020B0604030504040204" pitchFamily="50" charset="-128"/>
              </a:endParaRPr>
            </a:p>
          </p:txBody>
        </p:sp>
        <p:pic>
          <p:nvPicPr>
            <p:cNvPr id="3166" name="グラフィックス 19">
              <a:extLst>
                <a:ext uri="{FF2B5EF4-FFF2-40B4-BE49-F238E27FC236}">
                  <a16:creationId xmlns:a16="http://schemas.microsoft.com/office/drawing/2014/main" id="{B4B8396F-84C0-4F91-2F28-52D9561F5E2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55235" y="5532978"/>
              <a:ext cx="568728" cy="567771"/>
            </a:xfrm>
            <a:prstGeom prst="rect">
              <a:avLst/>
            </a:prstGeom>
          </p:spPr>
        </p:pic>
        <p:pic>
          <p:nvPicPr>
            <p:cNvPr id="3167" name="グラフィックス 41">
              <a:extLst>
                <a:ext uri="{FF2B5EF4-FFF2-40B4-BE49-F238E27FC236}">
                  <a16:creationId xmlns:a16="http://schemas.microsoft.com/office/drawing/2014/main" id="{A5C4705B-3A26-A4B6-F634-78C107C10C7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77480" y="5532978"/>
              <a:ext cx="567771" cy="567771"/>
            </a:xfrm>
            <a:prstGeom prst="rect">
              <a:avLst/>
            </a:prstGeom>
          </p:spPr>
        </p:pic>
        <p:pic>
          <p:nvPicPr>
            <p:cNvPr id="3168" name="グラフィックス 42">
              <a:extLst>
                <a:ext uri="{FF2B5EF4-FFF2-40B4-BE49-F238E27FC236}">
                  <a16:creationId xmlns:a16="http://schemas.microsoft.com/office/drawing/2014/main" id="{3AE1F296-0003-CC4C-A416-E94F07BE058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633947" y="5532978"/>
              <a:ext cx="567771" cy="567771"/>
            </a:xfrm>
            <a:prstGeom prst="rect">
              <a:avLst/>
            </a:prstGeom>
          </p:spPr>
        </p:pic>
        <p:sp>
          <p:nvSpPr>
            <p:cNvPr id="3169" name="TextBox 37">
              <a:extLst>
                <a:ext uri="{FF2B5EF4-FFF2-40B4-BE49-F238E27FC236}">
                  <a16:creationId xmlns:a16="http://schemas.microsoft.com/office/drawing/2014/main" id="{E5E5197F-ACA9-FBC0-C1BD-19A80257E4BC}"/>
                </a:ext>
              </a:extLst>
            </p:cNvPr>
            <p:cNvSpPr txBox="1"/>
            <p:nvPr/>
          </p:nvSpPr>
          <p:spPr>
            <a:xfrm>
              <a:off x="1780595"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データ</a:t>
              </a:r>
              <a:endParaRPr lang="en-US" altLang="ja-JP" sz="1100" b="1">
                <a:solidFill>
                  <a:prstClr val="black"/>
                </a:solidFill>
                <a:ea typeface="Meiryo UI" panose="020B0604030504040204" pitchFamily="50" charset="-128"/>
              </a:endParaRPr>
            </a:p>
          </p:txBody>
        </p:sp>
        <p:sp>
          <p:nvSpPr>
            <p:cNvPr id="3170" name="TextBox 37">
              <a:extLst>
                <a:ext uri="{FF2B5EF4-FFF2-40B4-BE49-F238E27FC236}">
                  <a16:creationId xmlns:a16="http://schemas.microsoft.com/office/drawing/2014/main" id="{20408185-D671-35EA-8B93-7F1FB351603E}"/>
                </a:ext>
              </a:extLst>
            </p:cNvPr>
            <p:cNvSpPr txBox="1"/>
            <p:nvPr/>
          </p:nvSpPr>
          <p:spPr>
            <a:xfrm>
              <a:off x="2578911"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アプリ</a:t>
              </a:r>
              <a:endParaRPr lang="en-US" altLang="ja-JP" sz="1100" b="1">
                <a:solidFill>
                  <a:prstClr val="black"/>
                </a:solidFill>
                <a:ea typeface="Meiryo UI" panose="020B0604030504040204" pitchFamily="50" charset="-128"/>
              </a:endParaRPr>
            </a:p>
          </p:txBody>
        </p:sp>
      </p:grpSp>
      <p:grpSp>
        <p:nvGrpSpPr>
          <p:cNvPr id="3171" name="グループ化 46">
            <a:extLst>
              <a:ext uri="{FF2B5EF4-FFF2-40B4-BE49-F238E27FC236}">
                <a16:creationId xmlns:a16="http://schemas.microsoft.com/office/drawing/2014/main" id="{F7304787-0B55-1BAC-D487-8F3A0EEC32D7}"/>
              </a:ext>
            </a:extLst>
          </p:cNvPr>
          <p:cNvGrpSpPr/>
          <p:nvPr/>
        </p:nvGrpSpPr>
        <p:grpSpPr>
          <a:xfrm>
            <a:off x="8211990" y="5553073"/>
            <a:ext cx="2217885" cy="856391"/>
            <a:chOff x="982279" y="5532978"/>
            <a:chExt cx="2289423" cy="856391"/>
          </a:xfrm>
        </p:grpSpPr>
        <p:sp>
          <p:nvSpPr>
            <p:cNvPr id="3172" name="TextBox 37">
              <a:extLst>
                <a:ext uri="{FF2B5EF4-FFF2-40B4-BE49-F238E27FC236}">
                  <a16:creationId xmlns:a16="http://schemas.microsoft.com/office/drawing/2014/main" id="{21044485-178F-072D-413D-80B20EA5D844}"/>
                </a:ext>
              </a:extLst>
            </p:cNvPr>
            <p:cNvSpPr txBox="1"/>
            <p:nvPr/>
          </p:nvSpPr>
          <p:spPr>
            <a:xfrm>
              <a:off x="982279"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モデル</a:t>
              </a:r>
              <a:endParaRPr lang="en-US" altLang="ja-JP" sz="1100" b="1">
                <a:solidFill>
                  <a:prstClr val="black"/>
                </a:solidFill>
                <a:ea typeface="Meiryo UI" panose="020B0604030504040204" pitchFamily="50" charset="-128"/>
              </a:endParaRPr>
            </a:p>
          </p:txBody>
        </p:sp>
        <p:pic>
          <p:nvPicPr>
            <p:cNvPr id="3173" name="グラフィックス 48">
              <a:extLst>
                <a:ext uri="{FF2B5EF4-FFF2-40B4-BE49-F238E27FC236}">
                  <a16:creationId xmlns:a16="http://schemas.microsoft.com/office/drawing/2014/main" id="{35EE9D13-5C77-5FA7-210C-8889E1053D2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55235" y="5532978"/>
              <a:ext cx="568728" cy="567771"/>
            </a:xfrm>
            <a:prstGeom prst="rect">
              <a:avLst/>
            </a:prstGeom>
          </p:spPr>
        </p:pic>
        <p:pic>
          <p:nvPicPr>
            <p:cNvPr id="3174" name="グラフィックス 49">
              <a:extLst>
                <a:ext uri="{FF2B5EF4-FFF2-40B4-BE49-F238E27FC236}">
                  <a16:creationId xmlns:a16="http://schemas.microsoft.com/office/drawing/2014/main" id="{32F9DCBC-D6A1-352E-EDB0-348DEBC746C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77480" y="5532978"/>
              <a:ext cx="567771" cy="567771"/>
            </a:xfrm>
            <a:prstGeom prst="rect">
              <a:avLst/>
            </a:prstGeom>
          </p:spPr>
        </p:pic>
        <p:pic>
          <p:nvPicPr>
            <p:cNvPr id="3175" name="グラフィックス 50">
              <a:extLst>
                <a:ext uri="{FF2B5EF4-FFF2-40B4-BE49-F238E27FC236}">
                  <a16:creationId xmlns:a16="http://schemas.microsoft.com/office/drawing/2014/main" id="{BA4260EB-EE08-A62D-D2D7-05284D591A2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633947" y="5532978"/>
              <a:ext cx="567771" cy="567771"/>
            </a:xfrm>
            <a:prstGeom prst="rect">
              <a:avLst/>
            </a:prstGeom>
          </p:spPr>
        </p:pic>
        <p:sp>
          <p:nvSpPr>
            <p:cNvPr id="3176" name="TextBox 37">
              <a:extLst>
                <a:ext uri="{FF2B5EF4-FFF2-40B4-BE49-F238E27FC236}">
                  <a16:creationId xmlns:a16="http://schemas.microsoft.com/office/drawing/2014/main" id="{8F560CE3-F865-AAAD-0117-DF7B405AC7E1}"/>
                </a:ext>
              </a:extLst>
            </p:cNvPr>
            <p:cNvSpPr txBox="1"/>
            <p:nvPr/>
          </p:nvSpPr>
          <p:spPr>
            <a:xfrm>
              <a:off x="1780595"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データ</a:t>
              </a:r>
              <a:endParaRPr lang="en-US" altLang="ja-JP" sz="1100" b="1">
                <a:solidFill>
                  <a:prstClr val="black"/>
                </a:solidFill>
                <a:ea typeface="Meiryo UI" panose="020B0604030504040204" pitchFamily="50" charset="-128"/>
              </a:endParaRPr>
            </a:p>
          </p:txBody>
        </p:sp>
        <p:sp>
          <p:nvSpPr>
            <p:cNvPr id="3177" name="TextBox 37">
              <a:extLst>
                <a:ext uri="{FF2B5EF4-FFF2-40B4-BE49-F238E27FC236}">
                  <a16:creationId xmlns:a16="http://schemas.microsoft.com/office/drawing/2014/main" id="{25521232-51D8-E437-4EA7-69EDD9EF248F}"/>
                </a:ext>
              </a:extLst>
            </p:cNvPr>
            <p:cNvSpPr txBox="1"/>
            <p:nvPr/>
          </p:nvSpPr>
          <p:spPr>
            <a:xfrm>
              <a:off x="2578911" y="6127759"/>
              <a:ext cx="692791" cy="261610"/>
            </a:xfrm>
            <a:prstGeom prst="rect">
              <a:avLst/>
            </a:prstGeom>
            <a:noFill/>
          </p:spPr>
          <p:txBody>
            <a:bodyPr wrap="square">
              <a:spAutoFit/>
            </a:bodyPr>
            <a:lstStyle/>
            <a:p>
              <a:pPr marL="108000" lvl="1">
                <a:buClr>
                  <a:srgbClr val="0E2841"/>
                </a:buClr>
              </a:pPr>
              <a:r>
                <a:rPr lang="ja-JP" altLang="en-US" sz="1100" b="1">
                  <a:solidFill>
                    <a:prstClr val="black"/>
                  </a:solidFill>
                  <a:ea typeface="Meiryo UI" panose="020B0604030504040204" pitchFamily="50" charset="-128"/>
                </a:rPr>
                <a:t>アプリ</a:t>
              </a:r>
              <a:endParaRPr lang="en-US" altLang="ja-JP" sz="1100" b="1">
                <a:solidFill>
                  <a:prstClr val="black"/>
                </a:solidFill>
                <a:ea typeface="Meiryo UI" panose="020B0604030504040204" pitchFamily="50" charset="-128"/>
              </a:endParaRPr>
            </a:p>
          </p:txBody>
        </p:sp>
      </p:grpSp>
      <p:grpSp>
        <p:nvGrpSpPr>
          <p:cNvPr id="3178" name="グループ化 4">
            <a:extLst>
              <a:ext uri="{FF2B5EF4-FFF2-40B4-BE49-F238E27FC236}">
                <a16:creationId xmlns:a16="http://schemas.microsoft.com/office/drawing/2014/main" id="{D07A74C9-7462-EC4D-4983-FBC18723EC57}"/>
              </a:ext>
            </a:extLst>
          </p:cNvPr>
          <p:cNvGrpSpPr/>
          <p:nvPr/>
        </p:nvGrpSpPr>
        <p:grpSpPr>
          <a:xfrm>
            <a:off x="838200" y="2127652"/>
            <a:ext cx="3315747" cy="336349"/>
            <a:chOff x="653442" y="1983554"/>
            <a:chExt cx="3469984" cy="336349"/>
          </a:xfrm>
        </p:grpSpPr>
        <p:sp>
          <p:nvSpPr>
            <p:cNvPr id="3179" name="ee4pHeader2">
              <a:extLst>
                <a:ext uri="{FF2B5EF4-FFF2-40B4-BE49-F238E27FC236}">
                  <a16:creationId xmlns:a16="http://schemas.microsoft.com/office/drawing/2014/main" id="{1FE9EF23-7BB0-754E-A41B-771938DE68A3}"/>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a:ln>
                    <a:noFill/>
                  </a:ln>
                  <a:solidFill>
                    <a:srgbClr val="0E2841"/>
                  </a:solidFill>
                  <a:effectLst/>
                  <a:uLnTx/>
                  <a:uFillTx/>
                  <a:ea typeface="Meiryo UI" panose="020B0604030504040204" pitchFamily="50" charset="-128"/>
                  <a:cs typeface="Meiryo UI" panose="020B0604030504040204" pitchFamily="34" charset="-128"/>
                  <a:sym typeface="Meiryo UI" panose="020B0604030504040204" pitchFamily="50" charset="-128"/>
                </a:rPr>
                <a:t>提案概要</a:t>
              </a:r>
            </a:p>
          </p:txBody>
        </p:sp>
        <p:cxnSp>
          <p:nvCxnSpPr>
            <p:cNvPr id="3180" name="Straight Connector 34">
              <a:extLst>
                <a:ext uri="{FF2B5EF4-FFF2-40B4-BE49-F238E27FC236}">
                  <a16:creationId xmlns:a16="http://schemas.microsoft.com/office/drawing/2014/main" id="{4ECB08CB-1AF3-19BB-B177-564261A25E4A}"/>
                </a:ext>
              </a:extLst>
            </p:cNvPr>
            <p:cNvCxnSpPr>
              <a:cxnSpLocks/>
            </p:cNvCxnSpPr>
            <p:nvPr/>
          </p:nvCxnSpPr>
          <p:spPr>
            <a:xfrm>
              <a:off x="653442" y="2319903"/>
              <a:ext cx="3469984" cy="0"/>
            </a:xfrm>
            <a:prstGeom prst="line">
              <a:avLst/>
            </a:prstGeom>
            <a:noFill/>
            <a:ln w="9525" cap="flat" cmpd="sng" algn="ctr">
              <a:solidFill>
                <a:srgbClr val="9A9A9A"/>
              </a:solidFill>
              <a:prstDash val="solid"/>
              <a:round/>
              <a:headEnd type="none" w="med" len="med"/>
              <a:tailEnd type="none" w="med" len="med"/>
            </a:ln>
            <a:effectLst/>
          </p:spPr>
        </p:cxnSp>
      </p:grpSp>
      <p:sp>
        <p:nvSpPr>
          <p:cNvPr id="3181" name="正方形/長方形 14">
            <a:extLst>
              <a:ext uri="{FF2B5EF4-FFF2-40B4-BE49-F238E27FC236}">
                <a16:creationId xmlns:a16="http://schemas.microsoft.com/office/drawing/2014/main" id="{41605717-96C6-9AE0-7B5E-BE9B5A692E21}"/>
              </a:ext>
            </a:extLst>
          </p:cNvPr>
          <p:cNvSpPr/>
          <p:nvPr/>
        </p:nvSpPr>
        <p:spPr>
          <a:xfrm>
            <a:off x="838200" y="2921328"/>
            <a:ext cx="3315747" cy="3571542"/>
          </a:xfrm>
          <a:prstGeom prst="rect">
            <a:avLst/>
          </a:prstGeom>
          <a:noFill/>
          <a:ln w="9525" cap="rnd" cmpd="sng" algn="ctr">
            <a:solidFill>
              <a:srgbClr val="9A9A9A"/>
            </a:solid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cs typeface="+mn-cs"/>
              </a:rPr>
              <a:t>提案概要及び提供価値について簡潔に記載下さい。</a:t>
            </a:r>
            <a:r>
              <a:rPr kumimoji="0" lang="ja-JP" altLang="en-US" sz="1600" b="0" i="0" u="none" strike="noStrike" kern="0" cap="none" spc="0" normalizeH="0" baseline="0" noProof="0">
                <a:ln>
                  <a:noFill/>
                </a:ln>
                <a:solidFill>
                  <a:prstClr val="white"/>
                </a:solidFill>
                <a:effectLst/>
                <a:uLnTx/>
                <a:uFillTx/>
                <a:latin typeface="Aptos" panose="02110004020202020204"/>
                <a:ea typeface="游ゴシック" panose="020B0400000000000000" pitchFamily="50" charset="-128"/>
                <a:cs typeface="+mn-cs"/>
              </a:rPr>
              <a:t>ファインチューニング、プロンプト設計など）を記載ください</a:t>
            </a:r>
            <a:endParaRPr kumimoji="1" lang="en-US" altLang="ja-JP" sz="1600" b="0" i="0" u="none" strike="noStrike" kern="0" cap="none" spc="0" normalizeH="0" baseline="0" noProof="0">
              <a:ln>
                <a:noFill/>
              </a:ln>
              <a:solidFill>
                <a:prstClr val="black"/>
              </a:solidFill>
              <a:effectLst/>
              <a:uLnTx/>
              <a:uFillTx/>
              <a:latin typeface="Aptos" panose="02110004020202020204"/>
              <a:ea typeface="Meiryo UI" panose="020B0604030504040204" pitchFamily="50" charset="-128"/>
              <a:cs typeface="+mn-cs"/>
            </a:endParaRPr>
          </a:p>
        </p:txBody>
      </p:sp>
    </p:spTree>
    <p:extLst>
      <p:ext uri="{BB962C8B-B14F-4D97-AF65-F5344CB8AC3E}">
        <p14:creationId xmlns:p14="http://schemas.microsoft.com/office/powerpoint/2010/main" val="3893126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60D30-A35D-0B78-0550-514BB3FE8E2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AF22794-F050-76BA-B29E-49D9D217D179}"/>
              </a:ext>
            </a:extLst>
          </p:cNvPr>
          <p:cNvSpPr>
            <a:spLocks noGrp="1"/>
          </p:cNvSpPr>
          <p:nvPr>
            <p:ph type="title"/>
          </p:nvPr>
        </p:nvSpPr>
        <p:spPr/>
        <p:txBody>
          <a:bodyPr vert="horz" anchor="t">
            <a:normAutofit/>
          </a:bodyPr>
          <a:lstStyle/>
          <a:p>
            <a:r>
              <a:rPr kumimoji="0"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審査基準との適合性</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r>
              <a:rPr kumimoji="0"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技術的優位性</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endParaRPr kumimoji="1" lang="en-US" sz="3200">
              <a:solidFill>
                <a:srgbClr val="0E2841"/>
              </a:solidFill>
              <a:latin typeface="Trebuchet MS" panose="020B0603020202020204" pitchFamily="34" charset="0"/>
              <a:ea typeface="Meiryo UI" panose="020B0604030504040204" pitchFamily="50" charset="-128"/>
            </a:endParaRPr>
          </a:p>
        </p:txBody>
      </p:sp>
      <p:sp>
        <p:nvSpPr>
          <p:cNvPr id="11" name="正方形/長方形 10">
            <a:extLst>
              <a:ext uri="{FF2B5EF4-FFF2-40B4-BE49-F238E27FC236}">
                <a16:creationId xmlns:a16="http://schemas.microsoft.com/office/drawing/2014/main" id="{8841F944-F025-1D9D-29D7-3C960731D315}"/>
              </a:ext>
            </a:extLst>
          </p:cNvPr>
          <p:cNvSpPr/>
          <p:nvPr/>
        </p:nvSpPr>
        <p:spPr>
          <a:xfrm>
            <a:off x="941222" y="968189"/>
            <a:ext cx="10523020" cy="552468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増加する業務関連データへの対応や柔軟な改良を可能とするアーキテクチャの構築等、継続的な性能向上の余地がある技術</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や、既存の複数タスクを一連の処理で実行するエージェント等の技術を活用した提案であるかどうか等について記載ください。</a:t>
            </a:r>
            <a:endParaRPr kumimoji="1" lang="en-US" altLang="ja-JP" sz="1600" b="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1062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3A3D9-10D0-3540-655B-4315B3EDCE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E1FC052-E6C9-7169-4DB3-3CCAFE173C3F}"/>
              </a:ext>
            </a:extLst>
          </p:cNvPr>
          <p:cNvSpPr>
            <a:spLocks noGrp="1"/>
          </p:cNvSpPr>
          <p:nvPr>
            <p:ph type="title"/>
          </p:nvPr>
        </p:nvSpPr>
        <p:spPr/>
        <p:txBody>
          <a:bodyPr vert="horz" anchor="t">
            <a:normAutofit/>
          </a:bodyPr>
          <a:lstStyle/>
          <a:p>
            <a:r>
              <a:rPr kumimoji="0"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審査基準との適合性</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r>
              <a:rPr kumimoji="1"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n-cs"/>
              </a:rPr>
              <a:t>横展開性</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endParaRPr kumimoji="1" lang="en-US" sz="3200">
              <a:solidFill>
                <a:srgbClr val="0E2841"/>
              </a:solidFill>
              <a:latin typeface="Trebuchet MS" panose="020B0603020202020204" pitchFamily="34" charset="0"/>
              <a:ea typeface="Meiryo UI" panose="020B0604030504040204" pitchFamily="50" charset="-128"/>
            </a:endParaRPr>
          </a:p>
        </p:txBody>
      </p:sp>
      <p:sp>
        <p:nvSpPr>
          <p:cNvPr id="11" name="正方形/長方形 10">
            <a:extLst>
              <a:ext uri="{FF2B5EF4-FFF2-40B4-BE49-F238E27FC236}">
                <a16:creationId xmlns:a16="http://schemas.microsoft.com/office/drawing/2014/main" id="{40EE26B3-96C7-7864-5901-BF0921A85286}"/>
              </a:ext>
            </a:extLst>
          </p:cNvPr>
          <p:cNvSpPr/>
          <p:nvPr/>
        </p:nvSpPr>
        <p:spPr>
          <a:xfrm>
            <a:off x="941222" y="1021977"/>
            <a:ext cx="10523020" cy="547089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従来の開発コストや運用コストを低減すること（単一の業務領域のデータに留まらず異なる業務領域のデータも効率的に取</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り扱える、部品や機能等の再利用や標準化がなされている等）が可能なアーキテクチャ等であるかどうか等について記載ください。</a:t>
            </a:r>
            <a:endParaRPr kumimoji="1" lang="en-US" altLang="ja-JP" sz="160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0389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FF052-A227-36A7-8CEC-600F023BA45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6925DE0-2A9B-8B3D-5C5B-B8DB556EAC8B}"/>
              </a:ext>
            </a:extLst>
          </p:cNvPr>
          <p:cNvSpPr>
            <a:spLocks noGrp="1"/>
          </p:cNvSpPr>
          <p:nvPr>
            <p:ph type="title"/>
          </p:nvPr>
        </p:nvSpPr>
        <p:spPr/>
        <p:txBody>
          <a:bodyPr vert="horz" anchor="t">
            <a:normAutofit/>
          </a:bodyPr>
          <a:lstStyle/>
          <a:p>
            <a:r>
              <a:rPr kumimoji="0"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審査基準との適合性</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r>
              <a:rPr kumimoji="0" lang="ja-JP" altLang="en-US"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導入メリット</a:t>
            </a:r>
            <a:r>
              <a:rPr kumimoji="0" lang="en-US" altLang="ja-JP" sz="32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endParaRPr kumimoji="1" lang="en-US" sz="3200">
              <a:solidFill>
                <a:srgbClr val="0E2841"/>
              </a:solidFill>
              <a:latin typeface="Trebuchet MS" panose="020B0603020202020204" pitchFamily="34" charset="0"/>
              <a:ea typeface="Meiryo UI" panose="020B0604030504040204" pitchFamily="50" charset="-128"/>
            </a:endParaRPr>
          </a:p>
        </p:txBody>
      </p:sp>
      <p:sp>
        <p:nvSpPr>
          <p:cNvPr id="11" name="正方形/長方形 10">
            <a:extLst>
              <a:ext uri="{FF2B5EF4-FFF2-40B4-BE49-F238E27FC236}">
                <a16:creationId xmlns:a16="http://schemas.microsoft.com/office/drawing/2014/main" id="{3F91EB6B-6538-FDE5-BA92-C920026975BD}"/>
              </a:ext>
            </a:extLst>
          </p:cNvPr>
          <p:cNvSpPr/>
          <p:nvPr/>
        </p:nvSpPr>
        <p:spPr>
          <a:xfrm>
            <a:off x="941222" y="995083"/>
            <a:ext cx="10523020" cy="5497790"/>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アーキテクチャ等を具体的なモデルケ</a:t>
            </a:r>
            <a:r>
              <a:rPr lang="en-US" altLang="ja-JP" sz="1600">
                <a:solidFill>
                  <a:srgbClr val="295E7E"/>
                </a:solidFill>
                <a:latin typeface="Meiryo UI" panose="020B0604030504040204" pitchFamily="50" charset="-128"/>
                <a:ea typeface="Meiryo UI" panose="020B0604030504040204" pitchFamily="50" charset="-128"/>
              </a:rPr>
              <a:t>―</a:t>
            </a:r>
            <a:r>
              <a:rPr lang="ja-JP" altLang="en-US" sz="1600">
                <a:solidFill>
                  <a:srgbClr val="295E7E"/>
                </a:solidFill>
                <a:latin typeface="Meiryo UI" panose="020B0604030504040204" pitchFamily="50" charset="-128"/>
                <a:ea typeface="Meiryo UI" panose="020B0604030504040204" pitchFamily="50" charset="-128"/>
              </a:rPr>
              <a:t>スに適用した場合の導入メリットを適切に示しているかどうか等について記載ください。</a:t>
            </a:r>
            <a:br>
              <a:rPr lang="en-US" altLang="ja-JP" sz="1600">
                <a:solidFill>
                  <a:srgbClr val="295E7E"/>
                </a:solidFill>
                <a:latin typeface="Meiryo UI" panose="020B0604030504040204" pitchFamily="50" charset="-128"/>
                <a:ea typeface="Meiryo UI" panose="020B0604030504040204" pitchFamily="50" charset="-128"/>
              </a:rPr>
            </a:br>
            <a:r>
              <a:rPr lang="ja-JP" altLang="en-US" sz="1600">
                <a:solidFill>
                  <a:srgbClr val="295E7E"/>
                </a:solidFill>
                <a:latin typeface="Meiryo UI" panose="020B0604030504040204" pitchFamily="50" charset="-128"/>
                <a:ea typeface="Meiryo UI" panose="020B0604030504040204" pitchFamily="50" charset="-128"/>
              </a:rPr>
              <a:t>（～といった業務モデルにおいて従来の開発・運用コストを </a:t>
            </a:r>
            <a:r>
              <a:rPr lang="en-US" altLang="ja-JP" sz="1600">
                <a:solidFill>
                  <a:srgbClr val="295E7E"/>
                </a:solidFill>
                <a:latin typeface="Meiryo UI" panose="020B0604030504040204" pitchFamily="50" charset="-128"/>
                <a:ea typeface="Meiryo UI" panose="020B0604030504040204" pitchFamily="50" charset="-128"/>
              </a:rPr>
              <a:t>X</a:t>
            </a:r>
            <a:r>
              <a:rPr lang="ja-JP" altLang="en-US" sz="1600">
                <a:solidFill>
                  <a:srgbClr val="295E7E"/>
                </a:solidFill>
                <a:latin typeface="Meiryo UI" panose="020B0604030504040204" pitchFamily="50" charset="-128"/>
                <a:ea typeface="Meiryo UI" panose="020B0604030504040204" pitchFamily="50" charset="-128"/>
              </a:rPr>
              <a:t>％低減、等）</a:t>
            </a:r>
            <a:br>
              <a:rPr lang="en-US" altLang="ja-JP" sz="1600">
                <a:solidFill>
                  <a:srgbClr val="295E7E"/>
                </a:solidFill>
                <a:latin typeface="Meiryo UI" panose="020B0604030504040204" pitchFamily="50" charset="-128"/>
                <a:ea typeface="Meiryo UI" panose="020B0604030504040204" pitchFamily="50" charset="-128"/>
              </a:rPr>
            </a:br>
            <a:r>
              <a:rPr lang="en-US" altLang="ja-JP" sz="1600">
                <a:solidFill>
                  <a:srgbClr val="295E7E"/>
                </a:solidFill>
                <a:latin typeface="Meiryo UI" panose="020B0604030504040204" pitchFamily="50" charset="-128"/>
                <a:ea typeface="Meiryo UI" panose="020B0604030504040204" pitchFamily="50" charset="-128"/>
              </a:rPr>
              <a:t>※</a:t>
            </a:r>
            <a:r>
              <a:rPr lang="ja-JP" altLang="en-US" sz="1600">
                <a:solidFill>
                  <a:srgbClr val="295E7E"/>
                </a:solidFill>
                <a:latin typeface="Meiryo UI" panose="020B0604030504040204" pitchFamily="50" charset="-128"/>
                <a:ea typeface="Meiryo UI" panose="020B0604030504040204" pitchFamily="50" charset="-128"/>
              </a:rPr>
              <a:t>本審査項目は特許庁業務に限らず、官公庁や民間企業の審査・分析業務への展開も評価対象となるため、想定する適用業務等を具体的にご記載ください。</a:t>
            </a:r>
          </a:p>
        </p:txBody>
      </p:sp>
    </p:spTree>
    <p:extLst>
      <p:ext uri="{BB962C8B-B14F-4D97-AF65-F5344CB8AC3E}">
        <p14:creationId xmlns:p14="http://schemas.microsoft.com/office/powerpoint/2010/main" val="1362764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EE798-83F4-7748-7CD6-FAB276100D04}"/>
            </a:ext>
          </a:extLst>
        </p:cNvPr>
        <p:cNvGrpSpPr/>
        <p:nvPr/>
      </p:nvGrpSpPr>
      <p:grpSpPr>
        <a:xfrm>
          <a:off x="0" y="0"/>
          <a:ext cx="0" cy="0"/>
          <a:chOff x="0" y="0"/>
          <a:chExt cx="0" cy="0"/>
        </a:xfrm>
      </p:grpSpPr>
      <p:sp>
        <p:nvSpPr>
          <p:cNvPr id="110" name="Rectangle 109">
            <a:extLst>
              <a:ext uri="{FF2B5EF4-FFF2-40B4-BE49-F238E27FC236}">
                <a16:creationId xmlns:a16="http://schemas.microsoft.com/office/drawing/2014/main" id="{4BD9DF4D-92FF-4FAE-FF06-1545B4C014A5}"/>
              </a:ext>
            </a:extLst>
          </p:cNvPr>
          <p:cNvSpPr/>
          <p:nvPr/>
        </p:nvSpPr>
        <p:spPr>
          <a:xfrm>
            <a:off x="9727815" y="2755890"/>
            <a:ext cx="1554135" cy="3459610"/>
          </a:xfrm>
          <a:prstGeom prst="rect">
            <a:avLst/>
          </a:prstGeom>
          <a:solidFill>
            <a:srgbClr val="F2F2F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rgbClr val="575757"/>
                </a:solidFill>
                <a:latin typeface="Meiryo UI" panose="020B0604030504040204" pitchFamily="50" charset="-128"/>
                <a:ea typeface="Meiryo UI" panose="020B0604030504040204" pitchFamily="50" charset="-128"/>
              </a:rPr>
              <a:t>マッピング不要</a:t>
            </a:r>
            <a:endParaRPr kumimoji="1" lang="en-US" sz="1000">
              <a:solidFill>
                <a:srgbClr val="575757"/>
              </a:solidFill>
              <a:latin typeface="Meiryo UI" panose="020B0604030504040204" pitchFamily="50" charset="-128"/>
              <a:ea typeface="Meiryo UI" panose="020B0604030504040204" pitchFamily="50" charset="-128"/>
            </a:endParaRPr>
          </a:p>
        </p:txBody>
      </p:sp>
      <p:sp>
        <p:nvSpPr>
          <p:cNvPr id="2" name="Title 1">
            <a:extLst>
              <a:ext uri="{FF2B5EF4-FFF2-40B4-BE49-F238E27FC236}">
                <a16:creationId xmlns:a16="http://schemas.microsoft.com/office/drawing/2014/main" id="{4B3F0E53-05A2-E32C-39C7-C30AB84D3252}"/>
              </a:ext>
            </a:extLst>
          </p:cNvPr>
          <p:cNvSpPr>
            <a:spLocks noGrp="1"/>
          </p:cNvSpPr>
          <p:nvPr>
            <p:ph type="title"/>
          </p:nvPr>
        </p:nvSpPr>
        <p:spPr/>
        <p:txBody>
          <a:bodyPr vert="horz">
            <a:normAutofit/>
          </a:bodyPr>
          <a:lstStyle/>
          <a:p>
            <a:r>
              <a:rPr kumimoji="1" lang="ja-JP" altLang="en-US" sz="3200">
                <a:latin typeface="Trebuchet MS" panose="020B0603020202020204" pitchFamily="34" charset="0"/>
                <a:ea typeface="Meiryo UI" panose="020B0604030504040204" pitchFamily="50" charset="-128"/>
                <a:cs typeface="Traditional Arabic" panose="02020603050405020304" pitchFamily="18" charset="-78"/>
              </a:rPr>
              <a:t>提案書サマリ</a:t>
            </a:r>
            <a:r>
              <a:rPr kumimoji="1" lang="en-US" altLang="ja-JP" sz="3200">
                <a:latin typeface="Trebuchet MS" panose="020B0603020202020204" pitchFamily="34" charset="0"/>
                <a:ea typeface="Meiryo UI" panose="020B0604030504040204" pitchFamily="50" charset="-128"/>
                <a:cs typeface="Traditional Arabic" panose="02020603050405020304" pitchFamily="18" charset="-78"/>
              </a:rPr>
              <a:t>/</a:t>
            </a:r>
            <a:r>
              <a:rPr kumimoji="1" lang="ja-JP" altLang="en-US" sz="3200">
                <a:latin typeface="Trebuchet MS" panose="020B0603020202020204" pitchFamily="34" charset="0"/>
                <a:ea typeface="Meiryo UI" panose="020B0604030504040204" pitchFamily="50" charset="-128"/>
                <a:cs typeface="Traditional Arabic" panose="02020603050405020304" pitchFamily="18" charset="-78"/>
              </a:rPr>
              <a:t>アプリケーション内容</a:t>
            </a:r>
            <a:r>
              <a:rPr kumimoji="1" lang="ja-JP" altLang="en-US" sz="3200">
                <a:latin typeface="Traditional Arabic" panose="02020603050405020304" pitchFamily="18" charset="-78"/>
                <a:ea typeface="Meiryo UI" panose="020B0604030504040204" pitchFamily="50" charset="-128"/>
                <a:cs typeface="Traditional Arabic" panose="02020603050405020304" pitchFamily="18" charset="-78"/>
              </a:rPr>
              <a:t>の対応表</a:t>
            </a:r>
            <a:endParaRPr kumimoji="1" lang="en-US" sz="3200">
              <a:latin typeface="Traditional Arabic" panose="02020603050405020304" pitchFamily="18" charset="-78"/>
              <a:ea typeface="Meiryo UI" panose="020B0604030504040204" pitchFamily="50" charset="-128"/>
              <a:cs typeface="Traditional Arabic" panose="02020603050405020304" pitchFamily="18" charset="-78"/>
            </a:endParaRPr>
          </a:p>
        </p:txBody>
      </p:sp>
      <p:grpSp>
        <p:nvGrpSpPr>
          <p:cNvPr id="73" name="Group 72">
            <a:extLst>
              <a:ext uri="{FF2B5EF4-FFF2-40B4-BE49-F238E27FC236}">
                <a16:creationId xmlns:a16="http://schemas.microsoft.com/office/drawing/2014/main" id="{A726CF55-6993-3E34-AD5A-9D16996E2B5D}"/>
              </a:ext>
            </a:extLst>
          </p:cNvPr>
          <p:cNvGrpSpPr>
            <a:grpSpLocks noChangeAspect="1"/>
          </p:cNvGrpSpPr>
          <p:nvPr/>
        </p:nvGrpSpPr>
        <p:grpSpPr>
          <a:xfrm>
            <a:off x="7415636" y="201357"/>
            <a:ext cx="306910" cy="306910"/>
            <a:chOff x="982662" y="3868738"/>
            <a:chExt cx="269875" cy="269875"/>
          </a:xfrm>
        </p:grpSpPr>
        <p:sp>
          <p:nvSpPr>
            <p:cNvPr id="74" name="Oval 16">
              <a:extLst>
                <a:ext uri="{FF2B5EF4-FFF2-40B4-BE49-F238E27FC236}">
                  <a16:creationId xmlns:a16="http://schemas.microsoft.com/office/drawing/2014/main" id="{4CA4C98A-6F43-475F-A416-8B76CA16432C}"/>
                </a:ext>
              </a:extLst>
            </p:cNvPr>
            <p:cNvSpPr>
              <a:spLocks noChangeArrowheads="1"/>
            </p:cNvSpPr>
            <p:nvPr/>
          </p:nvSpPr>
          <p:spPr bwMode="auto">
            <a:xfrm>
              <a:off x="982662" y="3868738"/>
              <a:ext cx="269875" cy="269875"/>
            </a:xfrm>
            <a:prstGeom prst="ellipse">
              <a:avLst/>
            </a:prstGeom>
            <a:solidFill>
              <a:srgbClr val="295E7E"/>
            </a:solidFill>
            <a:ln>
              <a:noFill/>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75" name="Freeform 17">
              <a:extLst>
                <a:ext uri="{FF2B5EF4-FFF2-40B4-BE49-F238E27FC236}">
                  <a16:creationId xmlns:a16="http://schemas.microsoft.com/office/drawing/2014/main" id="{F6A7D2CA-1C3C-DB0A-CD8C-2A0C641F1AC2}"/>
                </a:ext>
              </a:extLst>
            </p:cNvPr>
            <p:cNvSpPr>
              <a:spLocks/>
            </p:cNvSpPr>
            <p:nvPr/>
          </p:nvSpPr>
          <p:spPr bwMode="auto">
            <a:xfrm>
              <a:off x="1050925" y="3938588"/>
              <a:ext cx="133350" cy="128587"/>
            </a:xfrm>
            <a:custGeom>
              <a:avLst/>
              <a:gdLst>
                <a:gd name="T0" fmla="*/ 36 w 84"/>
                <a:gd name="T1" fmla="*/ 67 h 81"/>
                <a:gd name="T2" fmla="*/ 7 w 84"/>
                <a:gd name="T3" fmla="*/ 39 h 81"/>
                <a:gd name="T4" fmla="*/ 0 w 84"/>
                <a:gd name="T5" fmla="*/ 45 h 81"/>
                <a:gd name="T6" fmla="*/ 38 w 84"/>
                <a:gd name="T7" fmla="*/ 81 h 81"/>
                <a:gd name="T8" fmla="*/ 84 w 84"/>
                <a:gd name="T9" fmla="*/ 4 h 81"/>
                <a:gd name="T10" fmla="*/ 76 w 84"/>
                <a:gd name="T11" fmla="*/ 0 h 81"/>
                <a:gd name="T12" fmla="*/ 36 w 84"/>
                <a:gd name="T13" fmla="*/ 67 h 81"/>
              </a:gdLst>
              <a:ahLst/>
              <a:cxnLst>
                <a:cxn ang="0">
                  <a:pos x="T0" y="T1"/>
                </a:cxn>
                <a:cxn ang="0">
                  <a:pos x="T2" y="T3"/>
                </a:cxn>
                <a:cxn ang="0">
                  <a:pos x="T4" y="T5"/>
                </a:cxn>
                <a:cxn ang="0">
                  <a:pos x="T6" y="T7"/>
                </a:cxn>
                <a:cxn ang="0">
                  <a:pos x="T8" y="T9"/>
                </a:cxn>
                <a:cxn ang="0">
                  <a:pos x="T10" y="T11"/>
                </a:cxn>
                <a:cxn ang="0">
                  <a:pos x="T12" y="T13"/>
                </a:cxn>
              </a:cxnLst>
              <a:rect l="0" t="0" r="r" b="b"/>
              <a:pathLst>
                <a:path w="84" h="81">
                  <a:moveTo>
                    <a:pt x="36" y="67"/>
                  </a:moveTo>
                  <a:lnTo>
                    <a:pt x="7" y="39"/>
                  </a:lnTo>
                  <a:lnTo>
                    <a:pt x="0" y="45"/>
                  </a:lnTo>
                  <a:lnTo>
                    <a:pt x="38" y="81"/>
                  </a:lnTo>
                  <a:lnTo>
                    <a:pt x="84" y="4"/>
                  </a:lnTo>
                  <a:lnTo>
                    <a:pt x="76" y="0"/>
                  </a:lnTo>
                  <a:lnTo>
                    <a:pt x="36" y="6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grpSp>
        <p:nvGrpSpPr>
          <p:cNvPr id="4" name="グループ化 4">
            <a:extLst>
              <a:ext uri="{FF2B5EF4-FFF2-40B4-BE49-F238E27FC236}">
                <a16:creationId xmlns:a16="http://schemas.microsoft.com/office/drawing/2014/main" id="{8BD1E4BA-B9FB-7619-7D2F-5273D6656ABB}"/>
              </a:ext>
            </a:extLst>
          </p:cNvPr>
          <p:cNvGrpSpPr/>
          <p:nvPr/>
        </p:nvGrpSpPr>
        <p:grpSpPr>
          <a:xfrm>
            <a:off x="836316" y="1377162"/>
            <a:ext cx="2267310" cy="244016"/>
            <a:chOff x="653442" y="2075887"/>
            <a:chExt cx="3469984" cy="244016"/>
          </a:xfrm>
        </p:grpSpPr>
        <p:sp>
          <p:nvSpPr>
            <p:cNvPr id="5" name="ee4pHeader2">
              <a:extLst>
                <a:ext uri="{FF2B5EF4-FFF2-40B4-BE49-F238E27FC236}">
                  <a16:creationId xmlns:a16="http://schemas.microsoft.com/office/drawing/2014/main" id="{4D2B1C6A-889F-1C56-C53C-85939BC9C37C}"/>
                </a:ext>
              </a:extLst>
            </p:cNvPr>
            <p:cNvSpPr txBox="1"/>
            <p:nvPr/>
          </p:nvSpPr>
          <p:spPr>
            <a:xfrm>
              <a:off x="653442" y="2075887"/>
              <a:ext cx="3151498" cy="21544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審査基準</a:t>
              </a:r>
            </a:p>
          </p:txBody>
        </p:sp>
        <p:cxnSp>
          <p:nvCxnSpPr>
            <p:cNvPr id="6" name="Straight Connector 34">
              <a:extLst>
                <a:ext uri="{FF2B5EF4-FFF2-40B4-BE49-F238E27FC236}">
                  <a16:creationId xmlns:a16="http://schemas.microsoft.com/office/drawing/2014/main" id="{043F31C2-7154-512F-42D6-8ABA86BDAC7C}"/>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 name="グループ化 4">
            <a:extLst>
              <a:ext uri="{FF2B5EF4-FFF2-40B4-BE49-F238E27FC236}">
                <a16:creationId xmlns:a16="http://schemas.microsoft.com/office/drawing/2014/main" id="{466299DD-FC7B-5B27-01DC-4B31E4248D06}"/>
              </a:ext>
            </a:extLst>
          </p:cNvPr>
          <p:cNvGrpSpPr/>
          <p:nvPr/>
        </p:nvGrpSpPr>
        <p:grpSpPr>
          <a:xfrm>
            <a:off x="3215693" y="1377162"/>
            <a:ext cx="8025825" cy="244016"/>
            <a:chOff x="653442" y="2075887"/>
            <a:chExt cx="3469984" cy="244016"/>
          </a:xfrm>
        </p:grpSpPr>
        <p:sp>
          <p:nvSpPr>
            <p:cNvPr id="8" name="ee4pHeader2">
              <a:extLst>
                <a:ext uri="{FF2B5EF4-FFF2-40B4-BE49-F238E27FC236}">
                  <a16:creationId xmlns:a16="http://schemas.microsoft.com/office/drawing/2014/main" id="{FFDD3082-40DF-2F46-8620-1C78D4ABC61B}"/>
                </a:ext>
              </a:extLst>
            </p:cNvPr>
            <p:cNvSpPr txBox="1"/>
            <p:nvPr/>
          </p:nvSpPr>
          <p:spPr>
            <a:xfrm>
              <a:off x="653442" y="2075887"/>
              <a:ext cx="3151498" cy="21544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対応項目</a:t>
              </a:r>
            </a:p>
          </p:txBody>
        </p:sp>
        <p:cxnSp>
          <p:nvCxnSpPr>
            <p:cNvPr id="9" name="Straight Connector 34">
              <a:extLst>
                <a:ext uri="{FF2B5EF4-FFF2-40B4-BE49-F238E27FC236}">
                  <a16:creationId xmlns:a16="http://schemas.microsoft.com/office/drawing/2014/main" id="{6BDEDA04-9873-028B-153B-6A28219C04E3}"/>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77" name="Oval 20">
            <a:extLst>
              <a:ext uri="{FF2B5EF4-FFF2-40B4-BE49-F238E27FC236}">
                <a16:creationId xmlns:a16="http://schemas.microsoft.com/office/drawing/2014/main" id="{33426C40-02AA-5EDD-CB48-158CB423056F}"/>
              </a:ext>
            </a:extLst>
          </p:cNvPr>
          <p:cNvSpPr>
            <a:spLocks noChangeAspect="1" noChangeArrowheads="1"/>
          </p:cNvSpPr>
          <p:nvPr/>
        </p:nvSpPr>
        <p:spPr bwMode="auto">
          <a:xfrm>
            <a:off x="3103626" y="2031791"/>
            <a:ext cx="171425" cy="173243"/>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000">
                <a:solidFill>
                  <a:schemeClr val="bg1"/>
                </a:solidFill>
                <a:latin typeface="Trebuchet MS" panose="020B0603020202020204" pitchFamily="34" charset="0"/>
              </a:rPr>
              <a:t>A</a:t>
            </a:r>
          </a:p>
        </p:txBody>
      </p:sp>
      <p:sp>
        <p:nvSpPr>
          <p:cNvPr id="78" name="Oval 20">
            <a:extLst>
              <a:ext uri="{FF2B5EF4-FFF2-40B4-BE49-F238E27FC236}">
                <a16:creationId xmlns:a16="http://schemas.microsoft.com/office/drawing/2014/main" id="{8ABCFA15-1947-06E9-9F9E-5B4524CDD380}"/>
              </a:ext>
            </a:extLst>
          </p:cNvPr>
          <p:cNvSpPr>
            <a:spLocks noChangeAspect="1" noChangeArrowheads="1"/>
          </p:cNvSpPr>
          <p:nvPr/>
        </p:nvSpPr>
        <p:spPr bwMode="auto">
          <a:xfrm>
            <a:off x="4695271" y="2016386"/>
            <a:ext cx="171425" cy="173243"/>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000">
                <a:solidFill>
                  <a:schemeClr val="bg1"/>
                </a:solidFill>
                <a:latin typeface="Trebuchet MS" panose="020B0603020202020204" pitchFamily="34" charset="0"/>
              </a:rPr>
              <a:t>B</a:t>
            </a:r>
          </a:p>
        </p:txBody>
      </p:sp>
      <p:sp>
        <p:nvSpPr>
          <p:cNvPr id="79" name="Oval 20">
            <a:extLst>
              <a:ext uri="{FF2B5EF4-FFF2-40B4-BE49-F238E27FC236}">
                <a16:creationId xmlns:a16="http://schemas.microsoft.com/office/drawing/2014/main" id="{1589C7E5-0DDC-DD87-0111-599FD599D813}"/>
              </a:ext>
            </a:extLst>
          </p:cNvPr>
          <p:cNvSpPr>
            <a:spLocks noChangeAspect="1" noChangeArrowheads="1"/>
          </p:cNvSpPr>
          <p:nvPr/>
        </p:nvSpPr>
        <p:spPr bwMode="auto">
          <a:xfrm>
            <a:off x="6369195" y="2010675"/>
            <a:ext cx="171425" cy="173243"/>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000">
                <a:solidFill>
                  <a:schemeClr val="bg1"/>
                </a:solidFill>
                <a:latin typeface="Trebuchet MS" panose="020B0603020202020204" pitchFamily="34" charset="0"/>
              </a:rPr>
              <a:t>C</a:t>
            </a:r>
          </a:p>
        </p:txBody>
      </p:sp>
      <p:sp>
        <p:nvSpPr>
          <p:cNvPr id="80" name="Oval 20">
            <a:extLst>
              <a:ext uri="{FF2B5EF4-FFF2-40B4-BE49-F238E27FC236}">
                <a16:creationId xmlns:a16="http://schemas.microsoft.com/office/drawing/2014/main" id="{D5652594-930C-4E12-6AFE-25AFD6DD1558}"/>
              </a:ext>
            </a:extLst>
          </p:cNvPr>
          <p:cNvSpPr>
            <a:spLocks noChangeAspect="1" noChangeArrowheads="1"/>
          </p:cNvSpPr>
          <p:nvPr/>
        </p:nvSpPr>
        <p:spPr bwMode="auto">
          <a:xfrm>
            <a:off x="7977513" y="1652683"/>
            <a:ext cx="171425" cy="173243"/>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000">
                <a:solidFill>
                  <a:schemeClr val="bg1"/>
                </a:solidFill>
                <a:latin typeface="Trebuchet MS" panose="020B0603020202020204" pitchFamily="34" charset="0"/>
              </a:rPr>
              <a:t>D</a:t>
            </a:r>
          </a:p>
        </p:txBody>
      </p:sp>
      <p:sp>
        <p:nvSpPr>
          <p:cNvPr id="81" name="Oval 20">
            <a:extLst>
              <a:ext uri="{FF2B5EF4-FFF2-40B4-BE49-F238E27FC236}">
                <a16:creationId xmlns:a16="http://schemas.microsoft.com/office/drawing/2014/main" id="{14BE95AC-24B1-1F34-DD91-BAC74C523FD5}"/>
              </a:ext>
            </a:extLst>
          </p:cNvPr>
          <p:cNvSpPr>
            <a:spLocks noChangeAspect="1" noChangeArrowheads="1"/>
          </p:cNvSpPr>
          <p:nvPr/>
        </p:nvSpPr>
        <p:spPr bwMode="auto">
          <a:xfrm>
            <a:off x="9601661" y="1648688"/>
            <a:ext cx="171425" cy="173243"/>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000">
                <a:solidFill>
                  <a:schemeClr val="bg1"/>
                </a:solidFill>
                <a:latin typeface="Trebuchet MS" panose="020B0603020202020204" pitchFamily="34" charset="0"/>
              </a:rPr>
              <a:t>E</a:t>
            </a:r>
          </a:p>
        </p:txBody>
      </p:sp>
      <p:sp>
        <p:nvSpPr>
          <p:cNvPr id="85" name="Rectangle 84">
            <a:extLst>
              <a:ext uri="{FF2B5EF4-FFF2-40B4-BE49-F238E27FC236}">
                <a16:creationId xmlns:a16="http://schemas.microsoft.com/office/drawing/2014/main" id="{1F48E746-3F54-4DDC-2A51-1386639452A8}"/>
              </a:ext>
            </a:extLst>
          </p:cNvPr>
          <p:cNvSpPr/>
          <p:nvPr/>
        </p:nvSpPr>
        <p:spPr>
          <a:xfrm>
            <a:off x="993921" y="125746"/>
            <a:ext cx="6872478" cy="480817"/>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a:solidFill>
                  <a:srgbClr val="E71C57"/>
                </a:solidFill>
                <a:latin typeface="Trebuchet MS" panose="020B0603020202020204" pitchFamily="34" charset="0"/>
                <a:ea typeface="Meiryo UI" panose="020B0604030504040204" pitchFamily="50" charset="-128"/>
              </a:rPr>
              <a:t>提案書サマリ</a:t>
            </a:r>
            <a:r>
              <a:rPr kumimoji="1" lang="en-US" altLang="ja-JP" sz="1400">
                <a:solidFill>
                  <a:srgbClr val="E71C57"/>
                </a:solidFill>
                <a:latin typeface="Trebuchet MS" panose="020B0603020202020204" pitchFamily="34" charset="0"/>
                <a:ea typeface="Meiryo UI" panose="020B0604030504040204" pitchFamily="50" charset="-128"/>
              </a:rPr>
              <a:t>(</a:t>
            </a:r>
            <a:r>
              <a:rPr kumimoji="1" lang="ja-JP" altLang="en-US" sz="1400">
                <a:solidFill>
                  <a:srgbClr val="E71C57"/>
                </a:solidFill>
                <a:latin typeface="Trebuchet MS" panose="020B0603020202020204" pitchFamily="34" charset="0"/>
                <a:ea typeface="Meiryo UI" panose="020B0604030504040204" pitchFamily="50" charset="-128"/>
              </a:rPr>
              <a:t>パート</a:t>
            </a:r>
            <a:r>
              <a:rPr kumimoji="1" lang="en-US" altLang="ja-JP" sz="1400">
                <a:solidFill>
                  <a:srgbClr val="E71C57"/>
                </a:solidFill>
                <a:latin typeface="Trebuchet MS" panose="020B0603020202020204" pitchFamily="34" charset="0"/>
                <a:ea typeface="Meiryo UI" panose="020B0604030504040204" pitchFamily="50" charset="-128"/>
              </a:rPr>
              <a:t>A)</a:t>
            </a:r>
            <a:r>
              <a:rPr kumimoji="1" lang="ja-JP" altLang="en-US" sz="1400">
                <a:solidFill>
                  <a:srgbClr val="E71C57"/>
                </a:solidFill>
                <a:latin typeface="Trebuchet MS" panose="020B0603020202020204" pitchFamily="34" charset="0"/>
                <a:ea typeface="Meiryo UI" panose="020B0604030504040204" pitchFamily="50" charset="-128"/>
              </a:rPr>
              <a:t>とアプリケーション内容</a:t>
            </a:r>
            <a:r>
              <a:rPr kumimoji="1" lang="en-US" altLang="ja-JP" sz="1400">
                <a:solidFill>
                  <a:srgbClr val="E71C57"/>
                </a:solidFill>
                <a:latin typeface="Trebuchet MS" panose="020B0603020202020204" pitchFamily="34" charset="0"/>
                <a:ea typeface="Meiryo UI" panose="020B0604030504040204" pitchFamily="50" charset="-128"/>
              </a:rPr>
              <a:t>(</a:t>
            </a:r>
            <a:r>
              <a:rPr kumimoji="1" lang="ja-JP" altLang="en-US" sz="1400">
                <a:solidFill>
                  <a:srgbClr val="E71C57"/>
                </a:solidFill>
                <a:latin typeface="Trebuchet MS" panose="020B0603020202020204" pitchFamily="34" charset="0"/>
                <a:ea typeface="Meiryo UI" panose="020B0604030504040204" pitchFamily="50" charset="-128"/>
              </a:rPr>
              <a:t>パート</a:t>
            </a:r>
            <a:r>
              <a:rPr kumimoji="1" lang="en-US" altLang="ja-JP" sz="1400">
                <a:solidFill>
                  <a:srgbClr val="E71C57"/>
                </a:solidFill>
                <a:latin typeface="Trebuchet MS" panose="020B0603020202020204" pitchFamily="34" charset="0"/>
                <a:ea typeface="Meiryo UI" panose="020B0604030504040204" pitchFamily="50" charset="-128"/>
              </a:rPr>
              <a:t>B)</a:t>
            </a:r>
            <a:r>
              <a:rPr kumimoji="1" lang="ja-JP" altLang="en-US" sz="1400">
                <a:solidFill>
                  <a:srgbClr val="E71C57"/>
                </a:solidFill>
                <a:latin typeface="Trebuchet MS" panose="020B0603020202020204" pitchFamily="34" charset="0"/>
                <a:ea typeface="Meiryo UI" panose="020B0604030504040204" pitchFamily="50" charset="-128"/>
              </a:rPr>
              <a:t>について対応表を作成ください。</a:t>
            </a:r>
            <a:br>
              <a:rPr kumimoji="1" lang="en-US" altLang="ja-JP" sz="1400">
                <a:solidFill>
                  <a:srgbClr val="E71C57"/>
                </a:solidFill>
                <a:latin typeface="Trebuchet MS" panose="020B0603020202020204" pitchFamily="34" charset="0"/>
                <a:ea typeface="Meiryo UI" panose="020B0604030504040204" pitchFamily="50" charset="-128"/>
              </a:rPr>
            </a:br>
            <a:r>
              <a:rPr kumimoji="1" lang="en-US" altLang="ja-JP" sz="1400">
                <a:solidFill>
                  <a:srgbClr val="E71C57"/>
                </a:solidFill>
                <a:latin typeface="Trebuchet MS" panose="020B0603020202020204" pitchFamily="34" charset="0"/>
                <a:ea typeface="Meiryo UI" panose="020B0604030504040204" pitchFamily="50" charset="-128"/>
              </a:rPr>
              <a:t>(</a:t>
            </a:r>
            <a:r>
              <a:rPr kumimoji="1" lang="ja-JP" altLang="en-US" sz="1400">
                <a:solidFill>
                  <a:srgbClr val="E71C57"/>
                </a:solidFill>
                <a:latin typeface="Trebuchet MS" panose="020B0603020202020204" pitchFamily="34" charset="0"/>
                <a:ea typeface="Meiryo UI" panose="020B0604030504040204" pitchFamily="50" charset="-128"/>
              </a:rPr>
              <a:t>作成に際して、対応する場合は右のチェックマークをプロットください</a:t>
            </a:r>
            <a:r>
              <a:rPr kumimoji="1" lang="en-US" altLang="ja-JP" sz="1400">
                <a:solidFill>
                  <a:srgbClr val="E71C57"/>
                </a:solidFill>
                <a:latin typeface="Trebuchet MS" panose="020B0603020202020204" pitchFamily="34" charset="0"/>
                <a:ea typeface="Meiryo UI" panose="020B0604030504040204" pitchFamily="50" charset="-128"/>
              </a:rPr>
              <a:t>)</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p:txBody>
      </p:sp>
      <p:grpSp>
        <p:nvGrpSpPr>
          <p:cNvPr id="34" name="グループ化 4">
            <a:extLst>
              <a:ext uri="{FF2B5EF4-FFF2-40B4-BE49-F238E27FC236}">
                <a16:creationId xmlns:a16="http://schemas.microsoft.com/office/drawing/2014/main" id="{9E56EEA4-920B-2A6D-F9FC-F8968D4A3994}"/>
              </a:ext>
            </a:extLst>
          </p:cNvPr>
          <p:cNvGrpSpPr/>
          <p:nvPr/>
        </p:nvGrpSpPr>
        <p:grpSpPr>
          <a:xfrm>
            <a:off x="3215691" y="1788513"/>
            <a:ext cx="4793352" cy="203063"/>
            <a:chOff x="653442" y="2148177"/>
            <a:chExt cx="3469984" cy="171726"/>
          </a:xfrm>
        </p:grpSpPr>
        <p:sp>
          <p:nvSpPr>
            <p:cNvPr id="35" name="ee4pHeader2">
              <a:extLst>
                <a:ext uri="{FF2B5EF4-FFF2-40B4-BE49-F238E27FC236}">
                  <a16:creationId xmlns:a16="http://schemas.microsoft.com/office/drawing/2014/main" id="{A6582A0E-80D9-38FB-1D4F-61AC729B6FC9}"/>
                </a:ext>
              </a:extLst>
            </p:cNvPr>
            <p:cNvSpPr txBox="1"/>
            <p:nvPr/>
          </p:nvSpPr>
          <p:spPr>
            <a:xfrm>
              <a:off x="653442" y="2148177"/>
              <a:ext cx="3151496" cy="14315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アプリケーション内容</a:t>
              </a:r>
            </a:p>
          </p:txBody>
        </p:sp>
        <p:cxnSp>
          <p:nvCxnSpPr>
            <p:cNvPr id="36" name="Straight Connector 34">
              <a:extLst>
                <a:ext uri="{FF2B5EF4-FFF2-40B4-BE49-F238E27FC236}">
                  <a16:creationId xmlns:a16="http://schemas.microsoft.com/office/drawing/2014/main" id="{E67F0A32-1DB8-034D-59B4-EC6B73071067}"/>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6" name="グループ化 4">
            <a:extLst>
              <a:ext uri="{FF2B5EF4-FFF2-40B4-BE49-F238E27FC236}">
                <a16:creationId xmlns:a16="http://schemas.microsoft.com/office/drawing/2014/main" id="{D466105F-A5CB-FFC9-C0F6-07D168821532}"/>
              </a:ext>
            </a:extLst>
          </p:cNvPr>
          <p:cNvGrpSpPr/>
          <p:nvPr/>
        </p:nvGrpSpPr>
        <p:grpSpPr>
          <a:xfrm>
            <a:off x="6454908" y="2226459"/>
            <a:ext cx="1554135" cy="203063"/>
            <a:chOff x="653442" y="2148177"/>
            <a:chExt cx="3469984" cy="171726"/>
          </a:xfrm>
        </p:grpSpPr>
        <p:sp>
          <p:nvSpPr>
            <p:cNvPr id="31" name="ee4pHeader2">
              <a:extLst>
                <a:ext uri="{FF2B5EF4-FFF2-40B4-BE49-F238E27FC236}">
                  <a16:creationId xmlns:a16="http://schemas.microsoft.com/office/drawing/2014/main" id="{D4DC0176-91B3-4294-4AF2-A95CBFFBFBAE}"/>
                </a:ext>
              </a:extLst>
            </p:cNvPr>
            <p:cNvSpPr txBox="1"/>
            <p:nvPr/>
          </p:nvSpPr>
          <p:spPr>
            <a:xfrm>
              <a:off x="653442" y="2148177"/>
              <a:ext cx="3151497" cy="14315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n-cs"/>
                </a:rPr>
                <a:t>機能概要</a:t>
              </a:r>
            </a:p>
          </p:txBody>
        </p:sp>
        <p:cxnSp>
          <p:nvCxnSpPr>
            <p:cNvPr id="33" name="Straight Connector 34">
              <a:extLst>
                <a:ext uri="{FF2B5EF4-FFF2-40B4-BE49-F238E27FC236}">
                  <a16:creationId xmlns:a16="http://schemas.microsoft.com/office/drawing/2014/main" id="{C739713B-51AF-5878-2266-2EF6FB8E7D34}"/>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43" name="グループ化 4">
            <a:extLst>
              <a:ext uri="{FF2B5EF4-FFF2-40B4-BE49-F238E27FC236}">
                <a16:creationId xmlns:a16="http://schemas.microsoft.com/office/drawing/2014/main" id="{ADA69745-7544-C433-3C69-A6DC9956D985}"/>
              </a:ext>
            </a:extLst>
          </p:cNvPr>
          <p:cNvGrpSpPr/>
          <p:nvPr/>
        </p:nvGrpSpPr>
        <p:grpSpPr>
          <a:xfrm>
            <a:off x="4849562" y="2057185"/>
            <a:ext cx="1554135" cy="372340"/>
            <a:chOff x="653442" y="2005024"/>
            <a:chExt cx="3469984" cy="314879"/>
          </a:xfrm>
        </p:grpSpPr>
        <p:sp>
          <p:nvSpPr>
            <p:cNvPr id="44" name="ee4pHeader2">
              <a:extLst>
                <a:ext uri="{FF2B5EF4-FFF2-40B4-BE49-F238E27FC236}">
                  <a16:creationId xmlns:a16="http://schemas.microsoft.com/office/drawing/2014/main" id="{DEFFDC88-D903-4AA5-2FB9-1CC9CAEE1FE2}"/>
                </a:ext>
              </a:extLst>
            </p:cNvPr>
            <p:cNvSpPr txBox="1"/>
            <p:nvPr/>
          </p:nvSpPr>
          <p:spPr>
            <a:xfrm>
              <a:off x="653442" y="2005024"/>
              <a:ext cx="3151497" cy="28630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モデル</a:t>
              </a:r>
              <a:r>
                <a:rPr kumimoji="0" lang="en-US" altLang="ja-JP"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学習方法及び</a:t>
              </a:r>
              <a:br>
                <a:rPr kumimoji="0" lang="en-US" altLang="ja-JP"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b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学習データの処理方法</a:t>
              </a:r>
              <a:r>
                <a:rPr kumimoji="0" lang="en-US" altLang="ja-JP"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p>
          </p:txBody>
        </p:sp>
        <p:cxnSp>
          <p:nvCxnSpPr>
            <p:cNvPr id="49" name="Straight Connector 34">
              <a:extLst>
                <a:ext uri="{FF2B5EF4-FFF2-40B4-BE49-F238E27FC236}">
                  <a16:creationId xmlns:a16="http://schemas.microsoft.com/office/drawing/2014/main" id="{C3878756-62CA-732F-8D16-31091E718020}"/>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56" name="グループ化 4">
            <a:extLst>
              <a:ext uri="{FF2B5EF4-FFF2-40B4-BE49-F238E27FC236}">
                <a16:creationId xmlns:a16="http://schemas.microsoft.com/office/drawing/2014/main" id="{05ADC98B-C371-769D-77B9-23DC59FB74E2}"/>
              </a:ext>
            </a:extLst>
          </p:cNvPr>
          <p:cNvGrpSpPr/>
          <p:nvPr/>
        </p:nvGrpSpPr>
        <p:grpSpPr>
          <a:xfrm>
            <a:off x="3215691" y="2057190"/>
            <a:ext cx="1554135" cy="372340"/>
            <a:chOff x="653442" y="2005024"/>
            <a:chExt cx="3469984" cy="314879"/>
          </a:xfrm>
        </p:grpSpPr>
        <p:sp>
          <p:nvSpPr>
            <p:cNvPr id="59" name="ee4pHeader2">
              <a:extLst>
                <a:ext uri="{FF2B5EF4-FFF2-40B4-BE49-F238E27FC236}">
                  <a16:creationId xmlns:a16="http://schemas.microsoft.com/office/drawing/2014/main" id="{D5CF15E8-8835-E141-7A28-1D2CEF539B52}"/>
                </a:ext>
              </a:extLst>
            </p:cNvPr>
            <p:cNvSpPr txBox="1"/>
            <p:nvPr/>
          </p:nvSpPr>
          <p:spPr>
            <a:xfrm>
              <a:off x="653442" y="2005024"/>
              <a:ext cx="3151497" cy="28630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アプリケーションの</a:t>
              </a:r>
              <a:br>
                <a:rPr kumimoji="0" lang="en-US" altLang="ja-JP"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b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全体構成</a:t>
              </a:r>
            </a:p>
          </p:txBody>
        </p:sp>
        <p:cxnSp>
          <p:nvCxnSpPr>
            <p:cNvPr id="60" name="Straight Connector 34">
              <a:extLst>
                <a:ext uri="{FF2B5EF4-FFF2-40B4-BE49-F238E27FC236}">
                  <a16:creationId xmlns:a16="http://schemas.microsoft.com/office/drawing/2014/main" id="{5DEE99B1-36BB-E00C-E03C-CCD9051E6420}"/>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1" name="グループ化 4">
            <a:extLst>
              <a:ext uri="{FF2B5EF4-FFF2-40B4-BE49-F238E27FC236}">
                <a16:creationId xmlns:a16="http://schemas.microsoft.com/office/drawing/2014/main" id="{B959AD45-6B92-7220-7381-5E177F8C06E7}"/>
              </a:ext>
            </a:extLst>
          </p:cNvPr>
          <p:cNvGrpSpPr/>
          <p:nvPr/>
        </p:nvGrpSpPr>
        <p:grpSpPr>
          <a:xfrm>
            <a:off x="8063226" y="1792315"/>
            <a:ext cx="1569969" cy="203063"/>
            <a:chOff x="653442" y="2148177"/>
            <a:chExt cx="3469984" cy="171726"/>
          </a:xfrm>
        </p:grpSpPr>
        <p:sp>
          <p:nvSpPr>
            <p:cNvPr id="62" name="ee4pHeader2">
              <a:extLst>
                <a:ext uri="{FF2B5EF4-FFF2-40B4-BE49-F238E27FC236}">
                  <a16:creationId xmlns:a16="http://schemas.microsoft.com/office/drawing/2014/main" id="{33125CDD-FE3D-AC97-80EF-5ECC89D295AC}"/>
                </a:ext>
              </a:extLst>
            </p:cNvPr>
            <p:cNvSpPr txBox="1"/>
            <p:nvPr/>
          </p:nvSpPr>
          <p:spPr>
            <a:xfrm>
              <a:off x="653442" y="2148177"/>
              <a:ext cx="3151499" cy="14315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その他アピールポイント</a:t>
              </a:r>
            </a:p>
          </p:txBody>
        </p:sp>
        <p:cxnSp>
          <p:nvCxnSpPr>
            <p:cNvPr id="69" name="Straight Connector 34">
              <a:extLst>
                <a:ext uri="{FF2B5EF4-FFF2-40B4-BE49-F238E27FC236}">
                  <a16:creationId xmlns:a16="http://schemas.microsoft.com/office/drawing/2014/main" id="{573CEB58-BF27-9BAC-24BF-9E3B0BBAD521}"/>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0" name="グループ化 4">
            <a:extLst>
              <a:ext uri="{FF2B5EF4-FFF2-40B4-BE49-F238E27FC236}">
                <a16:creationId xmlns:a16="http://schemas.microsoft.com/office/drawing/2014/main" id="{9BFF1949-C6F0-B0BF-C354-BFE2D4FC6D70}"/>
              </a:ext>
            </a:extLst>
          </p:cNvPr>
          <p:cNvGrpSpPr/>
          <p:nvPr/>
        </p:nvGrpSpPr>
        <p:grpSpPr>
          <a:xfrm>
            <a:off x="9687374" y="1792315"/>
            <a:ext cx="1554135" cy="203063"/>
            <a:chOff x="653442" y="2148177"/>
            <a:chExt cx="3469984" cy="171726"/>
          </a:xfrm>
        </p:grpSpPr>
        <p:sp>
          <p:nvSpPr>
            <p:cNvPr id="71" name="ee4pHeader2">
              <a:extLst>
                <a:ext uri="{FF2B5EF4-FFF2-40B4-BE49-F238E27FC236}">
                  <a16:creationId xmlns:a16="http://schemas.microsoft.com/office/drawing/2014/main" id="{676BFEB3-CB4D-8197-881A-B2075027DDA1}"/>
                </a:ext>
              </a:extLst>
            </p:cNvPr>
            <p:cNvSpPr txBox="1"/>
            <p:nvPr/>
          </p:nvSpPr>
          <p:spPr>
            <a:xfrm>
              <a:off x="653442" y="2148177"/>
              <a:ext cx="3151497" cy="143154"/>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プロトタイプの操作方法</a:t>
              </a:r>
            </a:p>
          </p:txBody>
        </p:sp>
        <p:cxnSp>
          <p:nvCxnSpPr>
            <p:cNvPr id="72" name="Straight Connector 34">
              <a:extLst>
                <a:ext uri="{FF2B5EF4-FFF2-40B4-BE49-F238E27FC236}">
                  <a16:creationId xmlns:a16="http://schemas.microsoft.com/office/drawing/2014/main" id="{C23003C1-D729-DDA1-0094-658D16FC95EF}"/>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D7D4C20D-A989-E302-7F83-F262AAC118E1}"/>
              </a:ext>
            </a:extLst>
          </p:cNvPr>
          <p:cNvGrpSpPr/>
          <p:nvPr/>
        </p:nvGrpSpPr>
        <p:grpSpPr>
          <a:xfrm>
            <a:off x="836316" y="2755890"/>
            <a:ext cx="2267310" cy="1047566"/>
            <a:chOff x="836317" y="5110398"/>
            <a:chExt cx="2267310" cy="602165"/>
          </a:xfrm>
        </p:grpSpPr>
        <p:sp>
          <p:nvSpPr>
            <p:cNvPr id="84" name="Rectangle 128">
              <a:extLst>
                <a:ext uri="{FF2B5EF4-FFF2-40B4-BE49-F238E27FC236}">
                  <a16:creationId xmlns:a16="http://schemas.microsoft.com/office/drawing/2014/main" id="{4EAE5076-C821-6576-5CB0-CDF0C331B24A}"/>
                </a:ext>
              </a:extLst>
            </p:cNvPr>
            <p:cNvSpPr/>
            <p:nvPr/>
          </p:nvSpPr>
          <p:spPr>
            <a:xfrm>
              <a:off x="836317" y="5110398"/>
              <a:ext cx="2267310" cy="97304"/>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n-cs"/>
                </a:rPr>
                <a:t>技術的優位性</a:t>
              </a:r>
            </a:p>
          </p:txBody>
        </p:sp>
        <p:cxnSp>
          <p:nvCxnSpPr>
            <p:cNvPr id="86" name="Straight Connector 290">
              <a:extLst>
                <a:ext uri="{FF2B5EF4-FFF2-40B4-BE49-F238E27FC236}">
                  <a16:creationId xmlns:a16="http://schemas.microsoft.com/office/drawing/2014/main" id="{8855B2E9-3DC0-BB2F-CB1B-8A20AE14B9EA}"/>
                </a:ext>
              </a:extLst>
            </p:cNvPr>
            <p:cNvCxnSpPr/>
            <p:nvPr/>
          </p:nvCxnSpPr>
          <p:spPr>
            <a:xfrm>
              <a:off x="3103627" y="5110398"/>
              <a:ext cx="0" cy="602165"/>
            </a:xfrm>
            <a:prstGeom prst="line">
              <a:avLst/>
            </a:prstGeom>
            <a:ln w="9525" cap="rnd" cmpd="sng" algn="ctr">
              <a:solidFill>
                <a:srgbClr val="295E7E"/>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88" name="Group 87">
            <a:extLst>
              <a:ext uri="{FF2B5EF4-FFF2-40B4-BE49-F238E27FC236}">
                <a16:creationId xmlns:a16="http://schemas.microsoft.com/office/drawing/2014/main" id="{32CA5C92-705F-A35B-B204-BBCB55E2DDCB}"/>
              </a:ext>
            </a:extLst>
          </p:cNvPr>
          <p:cNvGrpSpPr/>
          <p:nvPr/>
        </p:nvGrpSpPr>
        <p:grpSpPr>
          <a:xfrm>
            <a:off x="836316" y="3961916"/>
            <a:ext cx="2267310" cy="1047566"/>
            <a:chOff x="836317" y="5110398"/>
            <a:chExt cx="2267310" cy="602165"/>
          </a:xfrm>
        </p:grpSpPr>
        <p:sp>
          <p:nvSpPr>
            <p:cNvPr id="90" name="Rectangle 128">
              <a:extLst>
                <a:ext uri="{FF2B5EF4-FFF2-40B4-BE49-F238E27FC236}">
                  <a16:creationId xmlns:a16="http://schemas.microsoft.com/office/drawing/2014/main" id="{9EF32811-B9F6-A4E2-7F2F-86AABAD92295}"/>
                </a:ext>
              </a:extLst>
            </p:cNvPr>
            <p:cNvSpPr/>
            <p:nvPr/>
          </p:nvSpPr>
          <p:spPr>
            <a:xfrm>
              <a:off x="836317" y="5110398"/>
              <a:ext cx="2267310" cy="97304"/>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n-cs"/>
                </a:rPr>
                <a:t>横展開性</a:t>
              </a:r>
            </a:p>
          </p:txBody>
        </p:sp>
        <p:cxnSp>
          <p:nvCxnSpPr>
            <p:cNvPr id="91" name="Straight Connector 290">
              <a:extLst>
                <a:ext uri="{FF2B5EF4-FFF2-40B4-BE49-F238E27FC236}">
                  <a16:creationId xmlns:a16="http://schemas.microsoft.com/office/drawing/2014/main" id="{8182A83E-40C0-EEEE-4C50-D42C2D0E5D41}"/>
                </a:ext>
              </a:extLst>
            </p:cNvPr>
            <p:cNvCxnSpPr/>
            <p:nvPr/>
          </p:nvCxnSpPr>
          <p:spPr>
            <a:xfrm>
              <a:off x="3103627" y="5110398"/>
              <a:ext cx="0" cy="602165"/>
            </a:xfrm>
            <a:prstGeom prst="line">
              <a:avLst/>
            </a:prstGeom>
            <a:ln w="9525" cap="rnd" cmpd="sng" algn="ctr">
              <a:solidFill>
                <a:srgbClr val="295E7E"/>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92" name="Group 91">
            <a:extLst>
              <a:ext uri="{FF2B5EF4-FFF2-40B4-BE49-F238E27FC236}">
                <a16:creationId xmlns:a16="http://schemas.microsoft.com/office/drawing/2014/main" id="{F9D1899E-A2DB-0BE4-8D6D-379333FEFF31}"/>
              </a:ext>
            </a:extLst>
          </p:cNvPr>
          <p:cNvGrpSpPr/>
          <p:nvPr/>
        </p:nvGrpSpPr>
        <p:grpSpPr>
          <a:xfrm>
            <a:off x="836316" y="5167943"/>
            <a:ext cx="2267310" cy="1047566"/>
            <a:chOff x="836317" y="5110398"/>
            <a:chExt cx="2267310" cy="602165"/>
          </a:xfrm>
        </p:grpSpPr>
        <p:sp>
          <p:nvSpPr>
            <p:cNvPr id="93" name="Rectangle 128">
              <a:extLst>
                <a:ext uri="{FF2B5EF4-FFF2-40B4-BE49-F238E27FC236}">
                  <a16:creationId xmlns:a16="http://schemas.microsoft.com/office/drawing/2014/main" id="{812CA64D-4DB7-4082-BFC7-6DDF5DA195E9}"/>
                </a:ext>
              </a:extLst>
            </p:cNvPr>
            <p:cNvSpPr/>
            <p:nvPr/>
          </p:nvSpPr>
          <p:spPr>
            <a:xfrm>
              <a:off x="836317" y="5110398"/>
              <a:ext cx="2267310" cy="97304"/>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kumimoji="0" lang="ja-JP" altLang="en-US" sz="11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n-cs"/>
                </a:rPr>
                <a:t>導入メリット</a:t>
              </a:r>
            </a:p>
          </p:txBody>
        </p:sp>
        <p:cxnSp>
          <p:nvCxnSpPr>
            <p:cNvPr id="94" name="Straight Connector 290">
              <a:extLst>
                <a:ext uri="{FF2B5EF4-FFF2-40B4-BE49-F238E27FC236}">
                  <a16:creationId xmlns:a16="http://schemas.microsoft.com/office/drawing/2014/main" id="{8BCCBE44-7E5A-55E1-C5A0-B59024FD512E}"/>
                </a:ext>
              </a:extLst>
            </p:cNvPr>
            <p:cNvCxnSpPr/>
            <p:nvPr/>
          </p:nvCxnSpPr>
          <p:spPr>
            <a:xfrm>
              <a:off x="3103627" y="5110398"/>
              <a:ext cx="0" cy="602165"/>
            </a:xfrm>
            <a:prstGeom prst="line">
              <a:avLst/>
            </a:prstGeom>
            <a:ln w="9525" cap="rnd" cmpd="sng" algn="ctr">
              <a:solidFill>
                <a:srgbClr val="295E7E"/>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96" name="Straight Connector 49">
            <a:extLst>
              <a:ext uri="{FF2B5EF4-FFF2-40B4-BE49-F238E27FC236}">
                <a16:creationId xmlns:a16="http://schemas.microsoft.com/office/drawing/2014/main" id="{EB81329B-5C85-802C-64F7-F64D448C0826}"/>
              </a:ext>
            </a:extLst>
          </p:cNvPr>
          <p:cNvCxnSpPr>
            <a:cxnSpLocks/>
          </p:cNvCxnSpPr>
          <p:nvPr/>
        </p:nvCxnSpPr>
        <p:spPr>
          <a:xfrm>
            <a:off x="836315" y="5082986"/>
            <a:ext cx="104051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97" name="Straight Connector 49">
            <a:extLst>
              <a:ext uri="{FF2B5EF4-FFF2-40B4-BE49-F238E27FC236}">
                <a16:creationId xmlns:a16="http://schemas.microsoft.com/office/drawing/2014/main" id="{300ED0C1-3A31-B185-497A-B34A6EE22438}"/>
              </a:ext>
            </a:extLst>
          </p:cNvPr>
          <p:cNvCxnSpPr>
            <a:cxnSpLocks/>
          </p:cNvCxnSpPr>
          <p:nvPr/>
        </p:nvCxnSpPr>
        <p:spPr>
          <a:xfrm>
            <a:off x="836315" y="3876961"/>
            <a:ext cx="104051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98" name="Straight Connector 49">
            <a:extLst>
              <a:ext uri="{FF2B5EF4-FFF2-40B4-BE49-F238E27FC236}">
                <a16:creationId xmlns:a16="http://schemas.microsoft.com/office/drawing/2014/main" id="{09456499-9CC2-1A62-D9E7-69CB5D1ECE59}"/>
              </a:ext>
            </a:extLst>
          </p:cNvPr>
          <p:cNvCxnSpPr>
            <a:cxnSpLocks/>
          </p:cNvCxnSpPr>
          <p:nvPr/>
        </p:nvCxnSpPr>
        <p:spPr>
          <a:xfrm>
            <a:off x="4809781" y="2655823"/>
            <a:ext cx="0" cy="3559686"/>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2" name="Straight Connector 49">
            <a:extLst>
              <a:ext uri="{FF2B5EF4-FFF2-40B4-BE49-F238E27FC236}">
                <a16:creationId xmlns:a16="http://schemas.microsoft.com/office/drawing/2014/main" id="{EDBA168A-3700-BEBB-821D-E96B57434A97}"/>
              </a:ext>
            </a:extLst>
          </p:cNvPr>
          <p:cNvCxnSpPr>
            <a:cxnSpLocks/>
          </p:cNvCxnSpPr>
          <p:nvPr/>
        </p:nvCxnSpPr>
        <p:spPr>
          <a:xfrm>
            <a:off x="6441677" y="2655823"/>
            <a:ext cx="0" cy="3559686"/>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3" name="Straight Connector 49">
            <a:extLst>
              <a:ext uri="{FF2B5EF4-FFF2-40B4-BE49-F238E27FC236}">
                <a16:creationId xmlns:a16="http://schemas.microsoft.com/office/drawing/2014/main" id="{11577CE2-E287-A36C-BC56-7FAA8C315508}"/>
              </a:ext>
            </a:extLst>
          </p:cNvPr>
          <p:cNvCxnSpPr>
            <a:cxnSpLocks/>
          </p:cNvCxnSpPr>
          <p:nvPr/>
        </p:nvCxnSpPr>
        <p:spPr>
          <a:xfrm>
            <a:off x="8063226" y="2124684"/>
            <a:ext cx="5018" cy="409082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5" name="Straight Connector 49">
            <a:extLst>
              <a:ext uri="{FF2B5EF4-FFF2-40B4-BE49-F238E27FC236}">
                <a16:creationId xmlns:a16="http://schemas.microsoft.com/office/drawing/2014/main" id="{41028BF4-4E9B-4ADC-D51C-D26DB97E06B3}"/>
              </a:ext>
            </a:extLst>
          </p:cNvPr>
          <p:cNvCxnSpPr>
            <a:cxnSpLocks/>
          </p:cNvCxnSpPr>
          <p:nvPr/>
        </p:nvCxnSpPr>
        <p:spPr>
          <a:xfrm>
            <a:off x="9667429" y="2124684"/>
            <a:ext cx="5018" cy="409082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grpSp>
        <p:nvGrpSpPr>
          <p:cNvPr id="115" name="bcgIcons_Value Proposition ">
            <a:extLst>
              <a:ext uri="{FF2B5EF4-FFF2-40B4-BE49-F238E27FC236}">
                <a16:creationId xmlns:a16="http://schemas.microsoft.com/office/drawing/2014/main" id="{4C67A473-4DBE-BB05-95C3-0CA6FA136B5B}"/>
              </a:ext>
            </a:extLst>
          </p:cNvPr>
          <p:cNvGrpSpPr>
            <a:grpSpLocks noChangeAspect="1"/>
          </p:cNvGrpSpPr>
          <p:nvPr/>
        </p:nvGrpSpPr>
        <p:grpSpPr>
          <a:xfrm>
            <a:off x="2303350" y="3217428"/>
            <a:ext cx="592175" cy="591604"/>
            <a:chOff x="6464300" y="2606675"/>
            <a:chExt cx="1646238" cy="1644650"/>
          </a:xfrm>
        </p:grpSpPr>
        <p:sp>
          <p:nvSpPr>
            <p:cNvPr id="116" name="AutoShape 13">
              <a:extLst>
                <a:ext uri="{FF2B5EF4-FFF2-40B4-BE49-F238E27FC236}">
                  <a16:creationId xmlns:a16="http://schemas.microsoft.com/office/drawing/2014/main" id="{16535DF3-3B87-2777-3105-D1FA16504373}"/>
                </a:ext>
              </a:extLst>
            </p:cNvPr>
            <p:cNvSpPr>
              <a:spLocks noChangeAspect="1" noChangeArrowheads="1" noTextEdit="1"/>
            </p:cNvSpPr>
            <p:nvPr/>
          </p:nvSpPr>
          <p:spPr bwMode="auto">
            <a:xfrm>
              <a:off x="6464300" y="2606675"/>
              <a:ext cx="1646238"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17" name="Group 116">
              <a:extLst>
                <a:ext uri="{FF2B5EF4-FFF2-40B4-BE49-F238E27FC236}">
                  <a16:creationId xmlns:a16="http://schemas.microsoft.com/office/drawing/2014/main" id="{B7C5F74D-6F75-212D-1E5A-034D3697623A}"/>
                </a:ext>
              </a:extLst>
            </p:cNvPr>
            <p:cNvGrpSpPr/>
            <p:nvPr/>
          </p:nvGrpSpPr>
          <p:grpSpPr>
            <a:xfrm>
              <a:off x="6729413" y="3032124"/>
              <a:ext cx="1153373" cy="976314"/>
              <a:chOff x="6729413" y="3032124"/>
              <a:chExt cx="1153373" cy="976314"/>
            </a:xfrm>
          </p:grpSpPr>
          <p:sp>
            <p:nvSpPr>
              <p:cNvPr id="118" name="Freeform 11">
                <a:extLst>
                  <a:ext uri="{FF2B5EF4-FFF2-40B4-BE49-F238E27FC236}">
                    <a16:creationId xmlns:a16="http://schemas.microsoft.com/office/drawing/2014/main" id="{929F1C5F-8BF3-C6B2-44C5-0BE906A526DB}"/>
                  </a:ext>
                </a:extLst>
              </p:cNvPr>
              <p:cNvSpPr>
                <a:spLocks/>
              </p:cNvSpPr>
              <p:nvPr/>
            </p:nvSpPr>
            <p:spPr bwMode="auto">
              <a:xfrm>
                <a:off x="7041869" y="3032124"/>
                <a:ext cx="840917" cy="580108"/>
              </a:xfrm>
              <a:custGeom>
                <a:avLst/>
                <a:gdLst>
                  <a:gd name="connsiteX0" fmla="*/ 20275 w 840917"/>
                  <a:gd name="connsiteY0" fmla="*/ 256303 h 580108"/>
                  <a:gd name="connsiteX1" fmla="*/ 200737 w 840917"/>
                  <a:gd name="connsiteY1" fmla="*/ 256303 h 580108"/>
                  <a:gd name="connsiteX2" fmla="*/ 218569 w 840917"/>
                  <a:gd name="connsiteY2" fmla="*/ 265589 h 580108"/>
                  <a:gd name="connsiteX3" fmla="*/ 274919 w 840917"/>
                  <a:gd name="connsiteY3" fmla="*/ 412751 h 580108"/>
                  <a:gd name="connsiteX4" fmla="*/ 159366 w 840917"/>
                  <a:gd name="connsiteY4" fmla="*/ 407036 h 580108"/>
                  <a:gd name="connsiteX5" fmla="*/ 16709 w 840917"/>
                  <a:gd name="connsiteY5" fmla="*/ 264161 h 580108"/>
                  <a:gd name="connsiteX6" fmla="*/ 20275 w 840917"/>
                  <a:gd name="connsiteY6" fmla="*/ 256303 h 580108"/>
                  <a:gd name="connsiteX7" fmla="*/ 651482 w 840917"/>
                  <a:gd name="connsiteY7" fmla="*/ 255588 h 580108"/>
                  <a:gd name="connsiteX8" fmla="*/ 824991 w 840917"/>
                  <a:gd name="connsiteY8" fmla="*/ 256301 h 580108"/>
                  <a:gd name="connsiteX9" fmla="*/ 828561 w 840917"/>
                  <a:gd name="connsiteY9" fmla="*/ 264138 h 580108"/>
                  <a:gd name="connsiteX10" fmla="*/ 514389 w 840917"/>
                  <a:gd name="connsiteY10" fmla="*/ 578338 h 580108"/>
                  <a:gd name="connsiteX11" fmla="*/ 506534 w 840917"/>
                  <a:gd name="connsiteY11" fmla="*/ 574063 h 580108"/>
                  <a:gd name="connsiteX12" fmla="*/ 506534 w 840917"/>
                  <a:gd name="connsiteY12" fmla="*/ 573351 h 580108"/>
                  <a:gd name="connsiteX13" fmla="*/ 617923 w 840917"/>
                  <a:gd name="connsiteY13" fmla="*/ 278387 h 580108"/>
                  <a:gd name="connsiteX14" fmla="*/ 651482 w 840917"/>
                  <a:gd name="connsiteY14" fmla="*/ 255588 h 580108"/>
                  <a:gd name="connsiteX15" fmla="*/ 268809 w 840917"/>
                  <a:gd name="connsiteY15" fmla="*/ 255588 h 580108"/>
                  <a:gd name="connsiteX16" fmla="*/ 574001 w 840917"/>
                  <a:gd name="connsiteY16" fmla="*/ 255588 h 580108"/>
                  <a:gd name="connsiteX17" fmla="*/ 578290 w 840917"/>
                  <a:gd name="connsiteY17" fmla="*/ 262020 h 580108"/>
                  <a:gd name="connsiteX18" fmla="*/ 497525 w 840917"/>
                  <a:gd name="connsiteY18" fmla="*/ 477838 h 580108"/>
                  <a:gd name="connsiteX19" fmla="*/ 405324 w 840917"/>
                  <a:gd name="connsiteY19" fmla="*/ 419238 h 580108"/>
                  <a:gd name="connsiteX20" fmla="*/ 321700 w 840917"/>
                  <a:gd name="connsiteY20" fmla="*/ 414951 h 580108"/>
                  <a:gd name="connsiteX21" fmla="*/ 264520 w 840917"/>
                  <a:gd name="connsiteY21" fmla="*/ 262020 h 580108"/>
                  <a:gd name="connsiteX22" fmla="*/ 268809 w 840917"/>
                  <a:gd name="connsiteY22" fmla="*/ 255588 h 580108"/>
                  <a:gd name="connsiteX23" fmla="*/ 375756 w 840917"/>
                  <a:gd name="connsiteY23" fmla="*/ 1433 h 580108"/>
                  <a:gd name="connsiteX24" fmla="*/ 466182 w 840917"/>
                  <a:gd name="connsiteY24" fmla="*/ 1433 h 580108"/>
                  <a:gd name="connsiteX25" fmla="*/ 486831 w 840917"/>
                  <a:gd name="connsiteY25" fmla="*/ 12176 h 580108"/>
                  <a:gd name="connsiteX26" fmla="*/ 575832 w 840917"/>
                  <a:gd name="connsiteY26" fmla="*/ 205563 h 580108"/>
                  <a:gd name="connsiteX27" fmla="*/ 571560 w 840917"/>
                  <a:gd name="connsiteY27" fmla="*/ 212725 h 580108"/>
                  <a:gd name="connsiteX28" fmla="*/ 271802 w 840917"/>
                  <a:gd name="connsiteY28" fmla="*/ 212725 h 580108"/>
                  <a:gd name="connsiteX29" fmla="*/ 267530 w 840917"/>
                  <a:gd name="connsiteY29" fmla="*/ 205563 h 580108"/>
                  <a:gd name="connsiteX30" fmla="*/ 357244 w 840917"/>
                  <a:gd name="connsiteY30" fmla="*/ 10028 h 580108"/>
                  <a:gd name="connsiteX31" fmla="*/ 375756 w 840917"/>
                  <a:gd name="connsiteY31" fmla="*/ 1433 h 580108"/>
                  <a:gd name="connsiteX32" fmla="*/ 535360 w 840917"/>
                  <a:gd name="connsiteY32" fmla="*/ 0 h 580108"/>
                  <a:gd name="connsiteX33" fmla="*/ 641992 w 840917"/>
                  <a:gd name="connsiteY33" fmla="*/ 1434 h 580108"/>
                  <a:gd name="connsiteX34" fmla="*/ 663461 w 840917"/>
                  <a:gd name="connsiteY34" fmla="*/ 12185 h 580108"/>
                  <a:gd name="connsiteX35" fmla="*/ 840226 w 840917"/>
                  <a:gd name="connsiteY35" fmla="*/ 204278 h 580108"/>
                  <a:gd name="connsiteX36" fmla="*/ 837363 w 840917"/>
                  <a:gd name="connsiteY36" fmla="*/ 212163 h 580108"/>
                  <a:gd name="connsiteX37" fmla="*/ 827344 w 840917"/>
                  <a:gd name="connsiteY37" fmla="*/ 213596 h 580108"/>
                  <a:gd name="connsiteX38" fmla="*/ 646285 w 840917"/>
                  <a:gd name="connsiteY38" fmla="*/ 213596 h 580108"/>
                  <a:gd name="connsiteX39" fmla="*/ 616228 w 840917"/>
                  <a:gd name="connsiteY39" fmla="*/ 194960 h 580108"/>
                  <a:gd name="connsiteX40" fmla="*/ 531066 w 840917"/>
                  <a:gd name="connsiteY40" fmla="*/ 7168 h 580108"/>
                  <a:gd name="connsiteX41" fmla="*/ 535360 w 840917"/>
                  <a:gd name="connsiteY41" fmla="*/ 0 h 580108"/>
                  <a:gd name="connsiteX42" fmla="*/ 308007 w 840917"/>
                  <a:gd name="connsiteY42" fmla="*/ 0 h 580108"/>
                  <a:gd name="connsiteX43" fmla="*/ 312303 w 840917"/>
                  <a:gd name="connsiteY43" fmla="*/ 7163 h 580108"/>
                  <a:gd name="connsiteX44" fmla="*/ 220654 w 840917"/>
                  <a:gd name="connsiteY44" fmla="*/ 202698 h 580108"/>
                  <a:gd name="connsiteX45" fmla="*/ 207050 w 840917"/>
                  <a:gd name="connsiteY45" fmla="*/ 212725 h 580108"/>
                  <a:gd name="connsiteX46" fmla="*/ 5138 w 840917"/>
                  <a:gd name="connsiteY46" fmla="*/ 212725 h 580108"/>
                  <a:gd name="connsiteX47" fmla="*/ 842 w 840917"/>
                  <a:gd name="connsiteY47" fmla="*/ 204846 h 580108"/>
                  <a:gd name="connsiteX48" fmla="*/ 71010 w 840917"/>
                  <a:gd name="connsiteY48" fmla="*/ 128924 h 580108"/>
                  <a:gd name="connsiteX49" fmla="*/ 176978 w 840917"/>
                  <a:gd name="connsiteY49" fmla="*/ 13609 h 580108"/>
                  <a:gd name="connsiteX50" fmla="*/ 200606 w 840917"/>
                  <a:gd name="connsiteY50" fmla="*/ 1433 h 580108"/>
                  <a:gd name="connsiteX51" fmla="*/ 308007 w 840917"/>
                  <a:gd name="connsiteY51" fmla="*/ 0 h 580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40917" h="580108">
                    <a:moveTo>
                      <a:pt x="20275" y="256303"/>
                    </a:moveTo>
                    <a:cubicBezTo>
                      <a:pt x="78051" y="256303"/>
                      <a:pt x="139394" y="255588"/>
                      <a:pt x="200737" y="256303"/>
                    </a:cubicBezTo>
                    <a:cubicBezTo>
                      <a:pt x="206443" y="256303"/>
                      <a:pt x="217142" y="260589"/>
                      <a:pt x="218569" y="265589"/>
                    </a:cubicBezTo>
                    <a:cubicBezTo>
                      <a:pt x="237828" y="314167"/>
                      <a:pt x="255660" y="364173"/>
                      <a:pt x="274919" y="412751"/>
                    </a:cubicBezTo>
                    <a:cubicBezTo>
                      <a:pt x="274919" y="412751"/>
                      <a:pt x="274919" y="412751"/>
                      <a:pt x="159366" y="407036"/>
                    </a:cubicBezTo>
                    <a:cubicBezTo>
                      <a:pt x="112289" y="359173"/>
                      <a:pt x="64499" y="312024"/>
                      <a:pt x="16709" y="264161"/>
                    </a:cubicBezTo>
                    <a:cubicBezTo>
                      <a:pt x="14569" y="261303"/>
                      <a:pt x="15995" y="256303"/>
                      <a:pt x="20275" y="256303"/>
                    </a:cubicBezTo>
                    <a:close/>
                    <a:moveTo>
                      <a:pt x="651482" y="255588"/>
                    </a:moveTo>
                    <a:cubicBezTo>
                      <a:pt x="710032" y="256301"/>
                      <a:pt x="768583" y="256301"/>
                      <a:pt x="824991" y="256301"/>
                    </a:cubicBezTo>
                    <a:cubicBezTo>
                      <a:pt x="829275" y="256301"/>
                      <a:pt x="832131" y="261288"/>
                      <a:pt x="828561" y="264138"/>
                    </a:cubicBezTo>
                    <a:cubicBezTo>
                      <a:pt x="723599" y="368871"/>
                      <a:pt x="618637" y="475030"/>
                      <a:pt x="514389" y="578338"/>
                    </a:cubicBezTo>
                    <a:cubicBezTo>
                      <a:pt x="510818" y="582613"/>
                      <a:pt x="505106" y="578338"/>
                      <a:pt x="506534" y="574063"/>
                    </a:cubicBezTo>
                    <a:cubicBezTo>
                      <a:pt x="506534" y="573351"/>
                      <a:pt x="506534" y="573351"/>
                      <a:pt x="506534" y="573351"/>
                    </a:cubicBezTo>
                    <a:cubicBezTo>
                      <a:pt x="544378" y="475742"/>
                      <a:pt x="581507" y="376708"/>
                      <a:pt x="617923" y="278387"/>
                    </a:cubicBezTo>
                    <a:cubicBezTo>
                      <a:pt x="624349" y="260575"/>
                      <a:pt x="632917" y="255588"/>
                      <a:pt x="651482" y="255588"/>
                    </a:cubicBezTo>
                    <a:close/>
                    <a:moveTo>
                      <a:pt x="268809" y="255588"/>
                    </a:moveTo>
                    <a:cubicBezTo>
                      <a:pt x="268809" y="255588"/>
                      <a:pt x="268809" y="255588"/>
                      <a:pt x="574001" y="255588"/>
                    </a:cubicBezTo>
                    <a:cubicBezTo>
                      <a:pt x="577575" y="255588"/>
                      <a:pt x="579719" y="259161"/>
                      <a:pt x="578290" y="262020"/>
                    </a:cubicBezTo>
                    <a:cubicBezTo>
                      <a:pt x="551130" y="334197"/>
                      <a:pt x="523970" y="406375"/>
                      <a:pt x="497525" y="477838"/>
                    </a:cubicBezTo>
                    <a:cubicBezTo>
                      <a:pt x="479656" y="444965"/>
                      <a:pt x="445349" y="421382"/>
                      <a:pt x="405324" y="419238"/>
                    </a:cubicBezTo>
                    <a:cubicBezTo>
                      <a:pt x="405324" y="419238"/>
                      <a:pt x="405324" y="419238"/>
                      <a:pt x="321700" y="414951"/>
                    </a:cubicBezTo>
                    <a:cubicBezTo>
                      <a:pt x="315982" y="400658"/>
                      <a:pt x="302402" y="362783"/>
                      <a:pt x="264520" y="262020"/>
                    </a:cubicBezTo>
                    <a:cubicBezTo>
                      <a:pt x="263806" y="259161"/>
                      <a:pt x="265235" y="255588"/>
                      <a:pt x="268809" y="255588"/>
                    </a:cubicBezTo>
                    <a:close/>
                    <a:moveTo>
                      <a:pt x="375756" y="1433"/>
                    </a:moveTo>
                    <a:cubicBezTo>
                      <a:pt x="406373" y="0"/>
                      <a:pt x="436278" y="0"/>
                      <a:pt x="466182" y="1433"/>
                    </a:cubicBezTo>
                    <a:cubicBezTo>
                      <a:pt x="472590" y="1433"/>
                      <a:pt x="483270" y="6446"/>
                      <a:pt x="486831" y="12176"/>
                    </a:cubicBezTo>
                    <a:cubicBezTo>
                      <a:pt x="516735" y="75206"/>
                      <a:pt x="544504" y="139668"/>
                      <a:pt x="575832" y="205563"/>
                    </a:cubicBezTo>
                    <a:cubicBezTo>
                      <a:pt x="576544" y="209144"/>
                      <a:pt x="575120" y="212725"/>
                      <a:pt x="571560" y="212725"/>
                    </a:cubicBezTo>
                    <a:cubicBezTo>
                      <a:pt x="571560" y="212725"/>
                      <a:pt x="571560" y="212725"/>
                      <a:pt x="271802" y="212725"/>
                    </a:cubicBezTo>
                    <a:cubicBezTo>
                      <a:pt x="268242" y="212725"/>
                      <a:pt x="265394" y="209144"/>
                      <a:pt x="267530" y="205563"/>
                    </a:cubicBezTo>
                    <a:cubicBezTo>
                      <a:pt x="297435" y="138236"/>
                      <a:pt x="327339" y="73057"/>
                      <a:pt x="357244" y="10028"/>
                    </a:cubicBezTo>
                    <a:cubicBezTo>
                      <a:pt x="360092" y="4298"/>
                      <a:pt x="369348" y="1433"/>
                      <a:pt x="375756" y="1433"/>
                    </a:cubicBezTo>
                    <a:close/>
                    <a:moveTo>
                      <a:pt x="535360" y="0"/>
                    </a:moveTo>
                    <a:cubicBezTo>
                      <a:pt x="573289" y="0"/>
                      <a:pt x="607640" y="0"/>
                      <a:pt x="641992" y="1434"/>
                    </a:cubicBezTo>
                    <a:cubicBezTo>
                      <a:pt x="649148" y="1434"/>
                      <a:pt x="658451" y="6451"/>
                      <a:pt x="663461" y="12185"/>
                    </a:cubicBezTo>
                    <a:cubicBezTo>
                      <a:pt x="722144" y="74544"/>
                      <a:pt x="779396" y="139053"/>
                      <a:pt x="840226" y="204278"/>
                    </a:cubicBezTo>
                    <a:cubicBezTo>
                      <a:pt x="841657" y="206429"/>
                      <a:pt x="840942" y="212163"/>
                      <a:pt x="837363" y="212163"/>
                    </a:cubicBezTo>
                    <a:cubicBezTo>
                      <a:pt x="833069" y="212880"/>
                      <a:pt x="829491" y="213596"/>
                      <a:pt x="827344" y="213596"/>
                    </a:cubicBezTo>
                    <a:cubicBezTo>
                      <a:pt x="766514" y="213596"/>
                      <a:pt x="706400" y="212880"/>
                      <a:pt x="646285" y="213596"/>
                    </a:cubicBezTo>
                    <a:cubicBezTo>
                      <a:pt x="630541" y="214313"/>
                      <a:pt x="621953" y="209296"/>
                      <a:pt x="616228" y="194960"/>
                    </a:cubicBezTo>
                    <a:cubicBezTo>
                      <a:pt x="588318" y="134035"/>
                      <a:pt x="560408" y="72393"/>
                      <a:pt x="531066" y="7168"/>
                    </a:cubicBezTo>
                    <a:cubicBezTo>
                      <a:pt x="528919" y="4301"/>
                      <a:pt x="531782" y="0"/>
                      <a:pt x="535360" y="0"/>
                    </a:cubicBezTo>
                    <a:close/>
                    <a:moveTo>
                      <a:pt x="308007" y="0"/>
                    </a:moveTo>
                    <a:cubicBezTo>
                      <a:pt x="310871" y="0"/>
                      <a:pt x="313019" y="4298"/>
                      <a:pt x="312303" y="7163"/>
                    </a:cubicBezTo>
                    <a:cubicBezTo>
                      <a:pt x="280083" y="75206"/>
                      <a:pt x="250727" y="138952"/>
                      <a:pt x="220654" y="202698"/>
                    </a:cubicBezTo>
                    <a:cubicBezTo>
                      <a:pt x="219222" y="206995"/>
                      <a:pt x="212062" y="211293"/>
                      <a:pt x="207050" y="212725"/>
                    </a:cubicBezTo>
                    <a:cubicBezTo>
                      <a:pt x="141178" y="212725"/>
                      <a:pt x="76022" y="212725"/>
                      <a:pt x="5138" y="212725"/>
                    </a:cubicBezTo>
                    <a:cubicBezTo>
                      <a:pt x="842" y="212725"/>
                      <a:pt x="-1306" y="206995"/>
                      <a:pt x="842" y="204846"/>
                    </a:cubicBezTo>
                    <a:cubicBezTo>
                      <a:pt x="26618" y="177629"/>
                      <a:pt x="48098" y="153277"/>
                      <a:pt x="71010" y="128924"/>
                    </a:cubicBezTo>
                    <a:cubicBezTo>
                      <a:pt x="106094" y="89531"/>
                      <a:pt x="140462" y="51570"/>
                      <a:pt x="176978" y="13609"/>
                    </a:cubicBezTo>
                    <a:cubicBezTo>
                      <a:pt x="182706" y="7879"/>
                      <a:pt x="192014" y="1433"/>
                      <a:pt x="200606" y="1433"/>
                    </a:cubicBezTo>
                    <a:cubicBezTo>
                      <a:pt x="234259" y="0"/>
                      <a:pt x="268627" y="0"/>
                      <a:pt x="308007" y="0"/>
                    </a:cubicBezTo>
                    <a:close/>
                  </a:path>
                </a:pathLst>
              </a:custGeom>
              <a:solidFill>
                <a:schemeClr val="tx2"/>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19" name="Freeform 12">
                <a:extLst>
                  <a:ext uri="{FF2B5EF4-FFF2-40B4-BE49-F238E27FC236}">
                    <a16:creationId xmlns:a16="http://schemas.microsoft.com/office/drawing/2014/main" id="{654FCDBB-63DC-7708-1772-49D6C8D764E7}"/>
                  </a:ext>
                </a:extLst>
              </p:cNvPr>
              <p:cNvSpPr>
                <a:spLocks/>
              </p:cNvSpPr>
              <p:nvPr/>
            </p:nvSpPr>
            <p:spPr bwMode="auto">
              <a:xfrm>
                <a:off x="6729413" y="3467100"/>
                <a:ext cx="1123838" cy="541338"/>
              </a:xfrm>
              <a:custGeom>
                <a:avLst/>
                <a:gdLst>
                  <a:gd name="connsiteX0" fmla="*/ 409739 w 1123838"/>
                  <a:gd name="connsiteY0" fmla="*/ 31588 h 541338"/>
                  <a:gd name="connsiteX1" fmla="*/ 326138 w 1123838"/>
                  <a:gd name="connsiteY1" fmla="*/ 51530 h 541338"/>
                  <a:gd name="connsiteX2" fmla="*/ 31750 w 1123838"/>
                  <a:gd name="connsiteY2" fmla="*/ 218189 h 541338"/>
                  <a:gd name="connsiteX3" fmla="*/ 31750 w 1123838"/>
                  <a:gd name="connsiteY3" fmla="*/ 501651 h 541338"/>
                  <a:gd name="connsiteX4" fmla="*/ 368296 w 1123838"/>
                  <a:gd name="connsiteY4" fmla="*/ 372028 h 541338"/>
                  <a:gd name="connsiteX5" fmla="*/ 419028 w 1123838"/>
                  <a:gd name="connsiteY5" fmla="*/ 364193 h 541338"/>
                  <a:gd name="connsiteX6" fmla="*/ 568366 w 1123838"/>
                  <a:gd name="connsiteY6" fmla="*/ 374876 h 541338"/>
                  <a:gd name="connsiteX7" fmla="*/ 797017 w 1123838"/>
                  <a:gd name="connsiteY7" fmla="*/ 348524 h 541338"/>
                  <a:gd name="connsiteX8" fmla="*/ 1047818 w 1123838"/>
                  <a:gd name="connsiteY8" fmla="*/ 182578 h 541338"/>
                  <a:gd name="connsiteX9" fmla="*/ 1079972 w 1123838"/>
                  <a:gd name="connsiteY9" fmla="*/ 145542 h 541338"/>
                  <a:gd name="connsiteX10" fmla="*/ 1074971 w 1123838"/>
                  <a:gd name="connsiteY10" fmla="*/ 71472 h 541338"/>
                  <a:gd name="connsiteX11" fmla="*/ 1036386 w 1123838"/>
                  <a:gd name="connsiteY11" fmla="*/ 57940 h 541338"/>
                  <a:gd name="connsiteX12" fmla="*/ 999230 w 1123838"/>
                  <a:gd name="connsiteY12" fmla="*/ 75745 h 541338"/>
                  <a:gd name="connsiteX13" fmla="*/ 951356 w 1123838"/>
                  <a:gd name="connsiteY13" fmla="*/ 129161 h 541338"/>
                  <a:gd name="connsiteX14" fmla="*/ 805591 w 1123838"/>
                  <a:gd name="connsiteY14" fmla="*/ 220325 h 541338"/>
                  <a:gd name="connsiteX15" fmla="*/ 608380 w 1123838"/>
                  <a:gd name="connsiteY15" fmla="*/ 209642 h 541338"/>
                  <a:gd name="connsiteX16" fmla="*/ 553360 w 1123838"/>
                  <a:gd name="connsiteY16" fmla="*/ 187563 h 541338"/>
                  <a:gd name="connsiteX17" fmla="*/ 544071 w 1123838"/>
                  <a:gd name="connsiteY17" fmla="*/ 171182 h 541338"/>
                  <a:gd name="connsiteX18" fmla="*/ 557648 w 1123838"/>
                  <a:gd name="connsiteY18" fmla="*/ 157650 h 541338"/>
                  <a:gd name="connsiteX19" fmla="*/ 715560 w 1123838"/>
                  <a:gd name="connsiteY19" fmla="*/ 141981 h 541338"/>
                  <a:gd name="connsiteX20" fmla="*/ 759146 w 1123838"/>
                  <a:gd name="connsiteY20" fmla="*/ 94975 h 541338"/>
                  <a:gd name="connsiteX21" fmla="*/ 713416 w 1123838"/>
                  <a:gd name="connsiteY21" fmla="*/ 47256 h 541338"/>
                  <a:gd name="connsiteX22" fmla="*/ 409739 w 1123838"/>
                  <a:gd name="connsiteY22" fmla="*/ 31588 h 541338"/>
                  <a:gd name="connsiteX23" fmla="*/ 390213 w 1123838"/>
                  <a:gd name="connsiteY23" fmla="*/ 0 h 541338"/>
                  <a:gd name="connsiteX24" fmla="*/ 393072 w 1123838"/>
                  <a:gd name="connsiteY24" fmla="*/ 0 h 541338"/>
                  <a:gd name="connsiteX25" fmla="*/ 397360 w 1123838"/>
                  <a:gd name="connsiteY25" fmla="*/ 0 h 541338"/>
                  <a:gd name="connsiteX26" fmla="*/ 399504 w 1123838"/>
                  <a:gd name="connsiteY26" fmla="*/ 0 h 541338"/>
                  <a:gd name="connsiteX27" fmla="*/ 403077 w 1123838"/>
                  <a:gd name="connsiteY27" fmla="*/ 0 h 541338"/>
                  <a:gd name="connsiteX28" fmla="*/ 410939 w 1123838"/>
                  <a:gd name="connsiteY28" fmla="*/ 0 h 541338"/>
                  <a:gd name="connsiteX29" fmla="*/ 715390 w 1123838"/>
                  <a:gd name="connsiteY29" fmla="*/ 15712 h 541338"/>
                  <a:gd name="connsiteX30" fmla="*/ 780426 w 1123838"/>
                  <a:gd name="connsiteY30" fmla="*/ 56419 h 541338"/>
                  <a:gd name="connsiteX31" fmla="*/ 782570 w 1123838"/>
                  <a:gd name="connsiteY31" fmla="*/ 60704 h 541338"/>
                  <a:gd name="connsiteX32" fmla="*/ 789002 w 1123838"/>
                  <a:gd name="connsiteY32" fmla="*/ 79273 h 541338"/>
                  <a:gd name="connsiteX33" fmla="*/ 790431 w 1123838"/>
                  <a:gd name="connsiteY33" fmla="*/ 94984 h 541338"/>
                  <a:gd name="connsiteX34" fmla="*/ 789716 w 1123838"/>
                  <a:gd name="connsiteY34" fmla="*/ 100698 h 541338"/>
                  <a:gd name="connsiteX35" fmla="*/ 789716 w 1123838"/>
                  <a:gd name="connsiteY35" fmla="*/ 101412 h 541338"/>
                  <a:gd name="connsiteX36" fmla="*/ 789002 w 1123838"/>
                  <a:gd name="connsiteY36" fmla="*/ 107125 h 541338"/>
                  <a:gd name="connsiteX37" fmla="*/ 763988 w 1123838"/>
                  <a:gd name="connsiteY37" fmla="*/ 154260 h 541338"/>
                  <a:gd name="connsiteX38" fmla="*/ 763273 w 1123838"/>
                  <a:gd name="connsiteY38" fmla="*/ 154260 h 541338"/>
                  <a:gd name="connsiteX39" fmla="*/ 758985 w 1123838"/>
                  <a:gd name="connsiteY39" fmla="*/ 157831 h 541338"/>
                  <a:gd name="connsiteX40" fmla="*/ 754697 w 1123838"/>
                  <a:gd name="connsiteY40" fmla="*/ 160688 h 541338"/>
                  <a:gd name="connsiteX41" fmla="*/ 753983 w 1123838"/>
                  <a:gd name="connsiteY41" fmla="*/ 161402 h 541338"/>
                  <a:gd name="connsiteX42" fmla="*/ 749695 w 1123838"/>
                  <a:gd name="connsiteY42" fmla="*/ 164258 h 541338"/>
                  <a:gd name="connsiteX43" fmla="*/ 748265 w 1123838"/>
                  <a:gd name="connsiteY43" fmla="*/ 164973 h 541338"/>
                  <a:gd name="connsiteX44" fmla="*/ 743263 w 1123838"/>
                  <a:gd name="connsiteY44" fmla="*/ 167115 h 541338"/>
                  <a:gd name="connsiteX45" fmla="*/ 742548 w 1123838"/>
                  <a:gd name="connsiteY45" fmla="*/ 167829 h 541338"/>
                  <a:gd name="connsiteX46" fmla="*/ 738260 w 1123838"/>
                  <a:gd name="connsiteY46" fmla="*/ 169258 h 541338"/>
                  <a:gd name="connsiteX47" fmla="*/ 718964 w 1123838"/>
                  <a:gd name="connsiteY47" fmla="*/ 173543 h 541338"/>
                  <a:gd name="connsiteX48" fmla="*/ 624626 w 1123838"/>
                  <a:gd name="connsiteY48" fmla="*/ 182827 h 541338"/>
                  <a:gd name="connsiteX49" fmla="*/ 743263 w 1123838"/>
                  <a:gd name="connsiteY49" fmla="*/ 199967 h 541338"/>
                  <a:gd name="connsiteX50" fmla="*/ 774708 w 1123838"/>
                  <a:gd name="connsiteY50" fmla="*/ 195682 h 541338"/>
                  <a:gd name="connsiteX51" fmla="*/ 775423 w 1123838"/>
                  <a:gd name="connsiteY51" fmla="*/ 195682 h 541338"/>
                  <a:gd name="connsiteX52" fmla="*/ 785428 w 1123838"/>
                  <a:gd name="connsiteY52" fmla="*/ 193539 h 541338"/>
                  <a:gd name="connsiteX53" fmla="*/ 786858 w 1123838"/>
                  <a:gd name="connsiteY53" fmla="*/ 192825 h 541338"/>
                  <a:gd name="connsiteX54" fmla="*/ 796863 w 1123838"/>
                  <a:gd name="connsiteY54" fmla="*/ 190683 h 541338"/>
                  <a:gd name="connsiteX55" fmla="*/ 826880 w 1123838"/>
                  <a:gd name="connsiteY55" fmla="*/ 179970 h 541338"/>
                  <a:gd name="connsiteX56" fmla="*/ 909782 w 1123838"/>
                  <a:gd name="connsiteY56" fmla="*/ 127122 h 541338"/>
                  <a:gd name="connsiteX57" fmla="*/ 928363 w 1123838"/>
                  <a:gd name="connsiteY57" fmla="*/ 108553 h 541338"/>
                  <a:gd name="connsiteX58" fmla="*/ 975532 w 1123838"/>
                  <a:gd name="connsiteY58" fmla="*/ 54991 h 541338"/>
                  <a:gd name="connsiteX59" fmla="*/ 978391 w 1123838"/>
                  <a:gd name="connsiteY59" fmla="*/ 51420 h 541338"/>
                  <a:gd name="connsiteX60" fmla="*/ 979105 w 1123838"/>
                  <a:gd name="connsiteY60" fmla="*/ 51420 h 541338"/>
                  <a:gd name="connsiteX61" fmla="*/ 1034135 w 1123838"/>
                  <a:gd name="connsiteY61" fmla="*/ 26424 h 541338"/>
                  <a:gd name="connsiteX62" fmla="*/ 1034850 w 1123838"/>
                  <a:gd name="connsiteY62" fmla="*/ 26424 h 541338"/>
                  <a:gd name="connsiteX63" fmla="*/ 1039138 w 1123838"/>
                  <a:gd name="connsiteY63" fmla="*/ 26424 h 541338"/>
                  <a:gd name="connsiteX64" fmla="*/ 1040567 w 1123838"/>
                  <a:gd name="connsiteY64" fmla="*/ 26424 h 541338"/>
                  <a:gd name="connsiteX65" fmla="*/ 1079875 w 1123838"/>
                  <a:gd name="connsiteY65" fmla="*/ 37137 h 541338"/>
                  <a:gd name="connsiteX66" fmla="*/ 1083448 w 1123838"/>
                  <a:gd name="connsiteY66" fmla="*/ 39279 h 541338"/>
                  <a:gd name="connsiteX67" fmla="*/ 1086307 w 1123838"/>
                  <a:gd name="connsiteY67" fmla="*/ 40708 h 541338"/>
                  <a:gd name="connsiteX68" fmla="*/ 1087021 w 1123838"/>
                  <a:gd name="connsiteY68" fmla="*/ 41422 h 541338"/>
                  <a:gd name="connsiteX69" fmla="*/ 1089880 w 1123838"/>
                  <a:gd name="connsiteY69" fmla="*/ 43564 h 541338"/>
                  <a:gd name="connsiteX70" fmla="*/ 1090595 w 1123838"/>
                  <a:gd name="connsiteY70" fmla="*/ 44278 h 541338"/>
                  <a:gd name="connsiteX71" fmla="*/ 1092739 w 1123838"/>
                  <a:gd name="connsiteY71" fmla="*/ 45707 h 541338"/>
                  <a:gd name="connsiteX72" fmla="*/ 1095597 w 1123838"/>
                  <a:gd name="connsiteY72" fmla="*/ 47849 h 541338"/>
                  <a:gd name="connsiteX73" fmla="*/ 1095597 w 1123838"/>
                  <a:gd name="connsiteY73" fmla="*/ 48563 h 541338"/>
                  <a:gd name="connsiteX74" fmla="*/ 1103459 w 1123838"/>
                  <a:gd name="connsiteY74" fmla="*/ 165687 h 541338"/>
                  <a:gd name="connsiteX75" fmla="*/ 1072013 w 1123838"/>
                  <a:gd name="connsiteY75" fmla="*/ 203538 h 541338"/>
                  <a:gd name="connsiteX76" fmla="*/ 966241 w 1123838"/>
                  <a:gd name="connsiteY76" fmla="*/ 299950 h 541338"/>
                  <a:gd name="connsiteX77" fmla="*/ 956950 w 1123838"/>
                  <a:gd name="connsiteY77" fmla="*/ 306377 h 541338"/>
                  <a:gd name="connsiteX78" fmla="*/ 948374 w 1123838"/>
                  <a:gd name="connsiteY78" fmla="*/ 312091 h 541338"/>
                  <a:gd name="connsiteX79" fmla="*/ 806154 w 1123838"/>
                  <a:gd name="connsiteY79" fmla="*/ 379222 h 541338"/>
                  <a:gd name="connsiteX80" fmla="*/ 792575 w 1123838"/>
                  <a:gd name="connsiteY80" fmla="*/ 383507 h 541338"/>
                  <a:gd name="connsiteX81" fmla="*/ 788287 w 1123838"/>
                  <a:gd name="connsiteY81" fmla="*/ 384222 h 541338"/>
                  <a:gd name="connsiteX82" fmla="*/ 779711 w 1123838"/>
                  <a:gd name="connsiteY82" fmla="*/ 387078 h 541338"/>
                  <a:gd name="connsiteX83" fmla="*/ 773994 w 1123838"/>
                  <a:gd name="connsiteY83" fmla="*/ 388507 h 541338"/>
                  <a:gd name="connsiteX84" fmla="*/ 766132 w 1123838"/>
                  <a:gd name="connsiteY84" fmla="*/ 389935 h 541338"/>
                  <a:gd name="connsiteX85" fmla="*/ 759700 w 1123838"/>
                  <a:gd name="connsiteY85" fmla="*/ 392077 h 541338"/>
                  <a:gd name="connsiteX86" fmla="*/ 753983 w 1123838"/>
                  <a:gd name="connsiteY86" fmla="*/ 392792 h 541338"/>
                  <a:gd name="connsiteX87" fmla="*/ 723966 w 1123838"/>
                  <a:gd name="connsiteY87" fmla="*/ 399219 h 541338"/>
                  <a:gd name="connsiteX88" fmla="*/ 721822 w 1123838"/>
                  <a:gd name="connsiteY88" fmla="*/ 399219 h 541338"/>
                  <a:gd name="connsiteX89" fmla="*/ 711102 w 1123838"/>
                  <a:gd name="connsiteY89" fmla="*/ 401362 h 541338"/>
                  <a:gd name="connsiteX90" fmla="*/ 709673 w 1123838"/>
                  <a:gd name="connsiteY90" fmla="*/ 401362 h 541338"/>
                  <a:gd name="connsiteX91" fmla="*/ 650355 w 1123838"/>
                  <a:gd name="connsiteY91" fmla="*/ 407789 h 541338"/>
                  <a:gd name="connsiteX92" fmla="*/ 648211 w 1123838"/>
                  <a:gd name="connsiteY92" fmla="*/ 407789 h 541338"/>
                  <a:gd name="connsiteX93" fmla="*/ 637491 w 1123838"/>
                  <a:gd name="connsiteY93" fmla="*/ 408503 h 541338"/>
                  <a:gd name="connsiteX94" fmla="*/ 635347 w 1123838"/>
                  <a:gd name="connsiteY94" fmla="*/ 408503 h 541338"/>
                  <a:gd name="connsiteX95" fmla="*/ 621053 w 1123838"/>
                  <a:gd name="connsiteY95" fmla="*/ 408503 h 541338"/>
                  <a:gd name="connsiteX96" fmla="*/ 619624 w 1123838"/>
                  <a:gd name="connsiteY96" fmla="*/ 408503 h 541338"/>
                  <a:gd name="connsiteX97" fmla="*/ 612477 w 1123838"/>
                  <a:gd name="connsiteY97" fmla="*/ 408503 h 541338"/>
                  <a:gd name="connsiteX98" fmla="*/ 606045 w 1123838"/>
                  <a:gd name="connsiteY98" fmla="*/ 408503 h 541338"/>
                  <a:gd name="connsiteX99" fmla="*/ 598898 w 1123838"/>
                  <a:gd name="connsiteY99" fmla="*/ 408503 h 541338"/>
                  <a:gd name="connsiteX100" fmla="*/ 592466 w 1123838"/>
                  <a:gd name="connsiteY100" fmla="*/ 408503 h 541338"/>
                  <a:gd name="connsiteX101" fmla="*/ 584605 w 1123838"/>
                  <a:gd name="connsiteY101" fmla="*/ 407789 h 541338"/>
                  <a:gd name="connsiteX102" fmla="*/ 578887 w 1123838"/>
                  <a:gd name="connsiteY102" fmla="*/ 407789 h 541338"/>
                  <a:gd name="connsiteX103" fmla="*/ 566738 w 1123838"/>
                  <a:gd name="connsiteY103" fmla="*/ 407075 h 541338"/>
                  <a:gd name="connsiteX104" fmla="*/ 566023 w 1123838"/>
                  <a:gd name="connsiteY104" fmla="*/ 407075 h 541338"/>
                  <a:gd name="connsiteX105" fmla="*/ 485265 w 1123838"/>
                  <a:gd name="connsiteY105" fmla="*/ 401362 h 541338"/>
                  <a:gd name="connsiteX106" fmla="*/ 416656 w 1123838"/>
                  <a:gd name="connsiteY106" fmla="*/ 396362 h 541338"/>
                  <a:gd name="connsiteX107" fmla="*/ 410939 w 1123838"/>
                  <a:gd name="connsiteY107" fmla="*/ 396362 h 541338"/>
                  <a:gd name="connsiteX108" fmla="*/ 407365 w 1123838"/>
                  <a:gd name="connsiteY108" fmla="*/ 396362 h 541338"/>
                  <a:gd name="connsiteX109" fmla="*/ 393072 w 1123838"/>
                  <a:gd name="connsiteY109" fmla="*/ 397791 h 541338"/>
                  <a:gd name="connsiteX110" fmla="*/ 388784 w 1123838"/>
                  <a:gd name="connsiteY110" fmla="*/ 398505 h 541338"/>
                  <a:gd name="connsiteX111" fmla="*/ 388784 w 1123838"/>
                  <a:gd name="connsiteY111" fmla="*/ 399219 h 541338"/>
                  <a:gd name="connsiteX112" fmla="*/ 384496 w 1123838"/>
                  <a:gd name="connsiteY112" fmla="*/ 399933 h 541338"/>
                  <a:gd name="connsiteX113" fmla="*/ 383781 w 1123838"/>
                  <a:gd name="connsiteY113" fmla="*/ 400647 h 541338"/>
                  <a:gd name="connsiteX114" fmla="*/ 379493 w 1123838"/>
                  <a:gd name="connsiteY114" fmla="*/ 402076 h 541338"/>
                  <a:gd name="connsiteX115" fmla="*/ 21441 w 1123838"/>
                  <a:gd name="connsiteY115" fmla="*/ 540624 h 541338"/>
                  <a:gd name="connsiteX116" fmla="*/ 15723 w 1123838"/>
                  <a:gd name="connsiteY116" fmla="*/ 541338 h 541338"/>
                  <a:gd name="connsiteX117" fmla="*/ 7147 w 1123838"/>
                  <a:gd name="connsiteY117" fmla="*/ 538481 h 541338"/>
                  <a:gd name="connsiteX118" fmla="*/ 0 w 1123838"/>
                  <a:gd name="connsiteY118" fmla="*/ 525626 h 541338"/>
                  <a:gd name="connsiteX119" fmla="*/ 0 w 1123838"/>
                  <a:gd name="connsiteY119" fmla="*/ 209251 h 541338"/>
                  <a:gd name="connsiteX120" fmla="*/ 7862 w 1123838"/>
                  <a:gd name="connsiteY120" fmla="*/ 195682 h 541338"/>
                  <a:gd name="connsiteX121" fmla="*/ 310169 w 1123838"/>
                  <a:gd name="connsiteY121" fmla="*/ 24282 h 541338"/>
                  <a:gd name="connsiteX122" fmla="*/ 315887 w 1123838"/>
                  <a:gd name="connsiteY122" fmla="*/ 21425 h 541338"/>
                  <a:gd name="connsiteX123" fmla="*/ 318031 w 1123838"/>
                  <a:gd name="connsiteY123" fmla="*/ 19997 h 541338"/>
                  <a:gd name="connsiteX124" fmla="*/ 320889 w 1123838"/>
                  <a:gd name="connsiteY124" fmla="*/ 18568 h 541338"/>
                  <a:gd name="connsiteX125" fmla="*/ 324463 w 1123838"/>
                  <a:gd name="connsiteY125" fmla="*/ 17140 h 541338"/>
                  <a:gd name="connsiteX126" fmla="*/ 326607 w 1123838"/>
                  <a:gd name="connsiteY126" fmla="*/ 15712 h 541338"/>
                  <a:gd name="connsiteX127" fmla="*/ 330180 w 1123838"/>
                  <a:gd name="connsiteY127" fmla="*/ 14283 h 541338"/>
                  <a:gd name="connsiteX128" fmla="*/ 332324 w 1123838"/>
                  <a:gd name="connsiteY128" fmla="*/ 13569 h 541338"/>
                  <a:gd name="connsiteX129" fmla="*/ 336612 w 1123838"/>
                  <a:gd name="connsiteY129" fmla="*/ 12141 h 541338"/>
                  <a:gd name="connsiteX130" fmla="*/ 338042 w 1123838"/>
                  <a:gd name="connsiteY130" fmla="*/ 11427 h 541338"/>
                  <a:gd name="connsiteX131" fmla="*/ 342330 w 1123838"/>
                  <a:gd name="connsiteY131" fmla="*/ 9998 h 541338"/>
                  <a:gd name="connsiteX132" fmla="*/ 343759 w 1123838"/>
                  <a:gd name="connsiteY132" fmla="*/ 9284 h 541338"/>
                  <a:gd name="connsiteX133" fmla="*/ 348047 w 1123838"/>
                  <a:gd name="connsiteY133" fmla="*/ 7856 h 541338"/>
                  <a:gd name="connsiteX134" fmla="*/ 349476 w 1123838"/>
                  <a:gd name="connsiteY134" fmla="*/ 7856 h 541338"/>
                  <a:gd name="connsiteX135" fmla="*/ 354479 w 1123838"/>
                  <a:gd name="connsiteY135" fmla="*/ 6428 h 541338"/>
                  <a:gd name="connsiteX136" fmla="*/ 354479 w 1123838"/>
                  <a:gd name="connsiteY136" fmla="*/ 5713 h 541338"/>
                  <a:gd name="connsiteX137" fmla="*/ 381637 w 1123838"/>
                  <a:gd name="connsiteY137" fmla="*/ 1428 h 541338"/>
                  <a:gd name="connsiteX138" fmla="*/ 383781 w 1123838"/>
                  <a:gd name="connsiteY138" fmla="*/ 714 h 541338"/>
                  <a:gd name="connsiteX139" fmla="*/ 387354 w 1123838"/>
                  <a:gd name="connsiteY139" fmla="*/ 714 h 541338"/>
                  <a:gd name="connsiteX140" fmla="*/ 390213 w 1123838"/>
                  <a:gd name="connsiteY140" fmla="*/ 0 h 54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1123838" h="541338">
                    <a:moveTo>
                      <a:pt x="409739" y="31588"/>
                    </a:moveTo>
                    <a:cubicBezTo>
                      <a:pt x="380443" y="30163"/>
                      <a:pt x="351147" y="37285"/>
                      <a:pt x="326138" y="51530"/>
                    </a:cubicBezTo>
                    <a:cubicBezTo>
                      <a:pt x="326138" y="51530"/>
                      <a:pt x="326138" y="51530"/>
                      <a:pt x="31750" y="218189"/>
                    </a:cubicBezTo>
                    <a:cubicBezTo>
                      <a:pt x="31750" y="218189"/>
                      <a:pt x="31750" y="218189"/>
                      <a:pt x="31750" y="501651"/>
                    </a:cubicBezTo>
                    <a:cubicBezTo>
                      <a:pt x="31750" y="501651"/>
                      <a:pt x="31750" y="501651"/>
                      <a:pt x="368296" y="372028"/>
                    </a:cubicBezTo>
                    <a:cubicBezTo>
                      <a:pt x="384730" y="365618"/>
                      <a:pt x="401879" y="362769"/>
                      <a:pt x="419028" y="364193"/>
                    </a:cubicBezTo>
                    <a:cubicBezTo>
                      <a:pt x="419028" y="364193"/>
                      <a:pt x="419028" y="364193"/>
                      <a:pt x="568366" y="374876"/>
                    </a:cubicBezTo>
                    <a:cubicBezTo>
                      <a:pt x="645535" y="380574"/>
                      <a:pt x="722705" y="371315"/>
                      <a:pt x="797017" y="348524"/>
                    </a:cubicBezTo>
                    <a:cubicBezTo>
                      <a:pt x="894908" y="317899"/>
                      <a:pt x="981367" y="260922"/>
                      <a:pt x="1047818" y="182578"/>
                    </a:cubicBezTo>
                    <a:cubicBezTo>
                      <a:pt x="1047818" y="182578"/>
                      <a:pt x="1047818" y="182578"/>
                      <a:pt x="1079972" y="145542"/>
                    </a:cubicBezTo>
                    <a:cubicBezTo>
                      <a:pt x="1098550" y="123464"/>
                      <a:pt x="1096407" y="90702"/>
                      <a:pt x="1074971" y="71472"/>
                    </a:cubicBezTo>
                    <a:cubicBezTo>
                      <a:pt x="1064253" y="62213"/>
                      <a:pt x="1050676" y="57227"/>
                      <a:pt x="1036386" y="57940"/>
                    </a:cubicBezTo>
                    <a:cubicBezTo>
                      <a:pt x="1022095" y="58652"/>
                      <a:pt x="1008519" y="65062"/>
                      <a:pt x="999230" y="75745"/>
                    </a:cubicBezTo>
                    <a:cubicBezTo>
                      <a:pt x="999230" y="75745"/>
                      <a:pt x="999230" y="75745"/>
                      <a:pt x="951356" y="129161"/>
                    </a:cubicBezTo>
                    <a:cubicBezTo>
                      <a:pt x="912771" y="173319"/>
                      <a:pt x="862039" y="204656"/>
                      <a:pt x="805591" y="220325"/>
                    </a:cubicBezTo>
                    <a:cubicBezTo>
                      <a:pt x="740568" y="238843"/>
                      <a:pt x="670544" y="234570"/>
                      <a:pt x="608380" y="209642"/>
                    </a:cubicBezTo>
                    <a:cubicBezTo>
                      <a:pt x="608380" y="209642"/>
                      <a:pt x="608380" y="209642"/>
                      <a:pt x="553360" y="187563"/>
                    </a:cubicBezTo>
                    <a:cubicBezTo>
                      <a:pt x="546930" y="184714"/>
                      <a:pt x="542642" y="178304"/>
                      <a:pt x="544071" y="171182"/>
                    </a:cubicBezTo>
                    <a:cubicBezTo>
                      <a:pt x="544786" y="164060"/>
                      <a:pt x="550502" y="158362"/>
                      <a:pt x="557648" y="157650"/>
                    </a:cubicBezTo>
                    <a:cubicBezTo>
                      <a:pt x="557648" y="157650"/>
                      <a:pt x="557648" y="157650"/>
                      <a:pt x="715560" y="141981"/>
                    </a:cubicBezTo>
                    <a:cubicBezTo>
                      <a:pt x="740568" y="139845"/>
                      <a:pt x="759146" y="119190"/>
                      <a:pt x="759146" y="94975"/>
                    </a:cubicBezTo>
                    <a:cubicBezTo>
                      <a:pt x="759146" y="69335"/>
                      <a:pt x="739139" y="48681"/>
                      <a:pt x="713416" y="47256"/>
                    </a:cubicBezTo>
                    <a:cubicBezTo>
                      <a:pt x="713416" y="47256"/>
                      <a:pt x="713416" y="47256"/>
                      <a:pt x="409739" y="31588"/>
                    </a:cubicBezTo>
                    <a:close/>
                    <a:moveTo>
                      <a:pt x="390213" y="0"/>
                    </a:moveTo>
                    <a:cubicBezTo>
                      <a:pt x="391642" y="0"/>
                      <a:pt x="392357" y="0"/>
                      <a:pt x="393072" y="0"/>
                    </a:cubicBezTo>
                    <a:cubicBezTo>
                      <a:pt x="394501" y="0"/>
                      <a:pt x="395930" y="0"/>
                      <a:pt x="397360" y="0"/>
                    </a:cubicBezTo>
                    <a:cubicBezTo>
                      <a:pt x="398074" y="0"/>
                      <a:pt x="398789" y="0"/>
                      <a:pt x="399504" y="0"/>
                    </a:cubicBezTo>
                    <a:cubicBezTo>
                      <a:pt x="400933" y="0"/>
                      <a:pt x="401648" y="0"/>
                      <a:pt x="403077" y="0"/>
                    </a:cubicBezTo>
                    <a:cubicBezTo>
                      <a:pt x="405936" y="0"/>
                      <a:pt x="408794" y="0"/>
                      <a:pt x="410939" y="0"/>
                    </a:cubicBezTo>
                    <a:cubicBezTo>
                      <a:pt x="410939" y="0"/>
                      <a:pt x="410939" y="0"/>
                      <a:pt x="715390" y="15712"/>
                    </a:cubicBezTo>
                    <a:cubicBezTo>
                      <a:pt x="743263" y="17140"/>
                      <a:pt x="766847" y="33566"/>
                      <a:pt x="780426" y="56419"/>
                    </a:cubicBezTo>
                    <a:cubicBezTo>
                      <a:pt x="781140" y="57848"/>
                      <a:pt x="781855" y="59276"/>
                      <a:pt x="782570" y="60704"/>
                    </a:cubicBezTo>
                    <a:cubicBezTo>
                      <a:pt x="785428" y="66418"/>
                      <a:pt x="787572" y="72845"/>
                      <a:pt x="789002" y="79273"/>
                    </a:cubicBezTo>
                    <a:cubicBezTo>
                      <a:pt x="789716" y="84272"/>
                      <a:pt x="790431" y="89271"/>
                      <a:pt x="790431" y="94984"/>
                    </a:cubicBezTo>
                    <a:cubicBezTo>
                      <a:pt x="790431" y="97127"/>
                      <a:pt x="790431" y="98555"/>
                      <a:pt x="789716" y="100698"/>
                    </a:cubicBezTo>
                    <a:cubicBezTo>
                      <a:pt x="789716" y="100698"/>
                      <a:pt x="789716" y="101412"/>
                      <a:pt x="789716" y="101412"/>
                    </a:cubicBezTo>
                    <a:cubicBezTo>
                      <a:pt x="789716" y="103554"/>
                      <a:pt x="789716" y="104983"/>
                      <a:pt x="789002" y="107125"/>
                    </a:cubicBezTo>
                    <a:cubicBezTo>
                      <a:pt x="786143" y="125693"/>
                      <a:pt x="776852" y="142119"/>
                      <a:pt x="763988" y="154260"/>
                    </a:cubicBezTo>
                    <a:cubicBezTo>
                      <a:pt x="763988" y="154260"/>
                      <a:pt x="763273" y="154260"/>
                      <a:pt x="763273" y="154260"/>
                    </a:cubicBezTo>
                    <a:cubicBezTo>
                      <a:pt x="761844" y="155688"/>
                      <a:pt x="760415" y="156403"/>
                      <a:pt x="758985" y="157831"/>
                    </a:cubicBezTo>
                    <a:cubicBezTo>
                      <a:pt x="757556" y="159259"/>
                      <a:pt x="756127" y="159973"/>
                      <a:pt x="754697" y="160688"/>
                    </a:cubicBezTo>
                    <a:cubicBezTo>
                      <a:pt x="753983" y="161402"/>
                      <a:pt x="753983" y="161402"/>
                      <a:pt x="753983" y="161402"/>
                    </a:cubicBezTo>
                    <a:cubicBezTo>
                      <a:pt x="752553" y="162116"/>
                      <a:pt x="751124" y="163544"/>
                      <a:pt x="749695" y="164258"/>
                    </a:cubicBezTo>
                    <a:cubicBezTo>
                      <a:pt x="748980" y="164258"/>
                      <a:pt x="748265" y="164258"/>
                      <a:pt x="748265" y="164973"/>
                    </a:cubicBezTo>
                    <a:cubicBezTo>
                      <a:pt x="746836" y="165687"/>
                      <a:pt x="745407" y="166401"/>
                      <a:pt x="743263" y="167115"/>
                    </a:cubicBezTo>
                    <a:cubicBezTo>
                      <a:pt x="743263" y="167115"/>
                      <a:pt x="742548" y="167115"/>
                      <a:pt x="742548" y="167829"/>
                    </a:cubicBezTo>
                    <a:cubicBezTo>
                      <a:pt x="741118" y="167829"/>
                      <a:pt x="739689" y="168543"/>
                      <a:pt x="738260" y="169258"/>
                    </a:cubicBezTo>
                    <a:cubicBezTo>
                      <a:pt x="731828" y="171400"/>
                      <a:pt x="725396" y="172828"/>
                      <a:pt x="718964" y="173543"/>
                    </a:cubicBezTo>
                    <a:cubicBezTo>
                      <a:pt x="718964" y="173543"/>
                      <a:pt x="718964" y="173543"/>
                      <a:pt x="624626" y="182827"/>
                    </a:cubicBezTo>
                    <a:cubicBezTo>
                      <a:pt x="662504" y="197110"/>
                      <a:pt x="703241" y="202823"/>
                      <a:pt x="743263" y="199967"/>
                    </a:cubicBezTo>
                    <a:cubicBezTo>
                      <a:pt x="753983" y="199253"/>
                      <a:pt x="764703" y="197824"/>
                      <a:pt x="774708" y="195682"/>
                    </a:cubicBezTo>
                    <a:cubicBezTo>
                      <a:pt x="775423" y="195682"/>
                      <a:pt x="775423" y="195682"/>
                      <a:pt x="775423" y="195682"/>
                    </a:cubicBezTo>
                    <a:cubicBezTo>
                      <a:pt x="778996" y="194968"/>
                      <a:pt x="781855" y="194253"/>
                      <a:pt x="785428" y="193539"/>
                    </a:cubicBezTo>
                    <a:cubicBezTo>
                      <a:pt x="786143" y="193539"/>
                      <a:pt x="786143" y="193539"/>
                      <a:pt x="786858" y="192825"/>
                    </a:cubicBezTo>
                    <a:cubicBezTo>
                      <a:pt x="790431" y="192111"/>
                      <a:pt x="793290" y="191397"/>
                      <a:pt x="796863" y="190683"/>
                    </a:cubicBezTo>
                    <a:cubicBezTo>
                      <a:pt x="806869" y="187826"/>
                      <a:pt x="816874" y="184255"/>
                      <a:pt x="826880" y="179970"/>
                    </a:cubicBezTo>
                    <a:cubicBezTo>
                      <a:pt x="857611" y="167829"/>
                      <a:pt x="885483" y="149975"/>
                      <a:pt x="909782" y="127122"/>
                    </a:cubicBezTo>
                    <a:cubicBezTo>
                      <a:pt x="916214" y="121408"/>
                      <a:pt x="921931" y="114981"/>
                      <a:pt x="928363" y="108553"/>
                    </a:cubicBezTo>
                    <a:cubicBezTo>
                      <a:pt x="928363" y="108553"/>
                      <a:pt x="928363" y="108553"/>
                      <a:pt x="975532" y="54991"/>
                    </a:cubicBezTo>
                    <a:cubicBezTo>
                      <a:pt x="976961" y="53563"/>
                      <a:pt x="977676" y="52848"/>
                      <a:pt x="978391" y="51420"/>
                    </a:cubicBezTo>
                    <a:cubicBezTo>
                      <a:pt x="979105" y="51420"/>
                      <a:pt x="979105" y="51420"/>
                      <a:pt x="979105" y="51420"/>
                    </a:cubicBezTo>
                    <a:cubicBezTo>
                      <a:pt x="994114" y="36423"/>
                      <a:pt x="1013410" y="27853"/>
                      <a:pt x="1034135" y="26424"/>
                    </a:cubicBezTo>
                    <a:cubicBezTo>
                      <a:pt x="1034850" y="26424"/>
                      <a:pt x="1034850" y="26424"/>
                      <a:pt x="1034850" y="26424"/>
                    </a:cubicBezTo>
                    <a:cubicBezTo>
                      <a:pt x="1036279" y="26424"/>
                      <a:pt x="1037709" y="26424"/>
                      <a:pt x="1039138" y="26424"/>
                    </a:cubicBezTo>
                    <a:cubicBezTo>
                      <a:pt x="1039138" y="26424"/>
                      <a:pt x="1039853" y="26424"/>
                      <a:pt x="1040567" y="26424"/>
                    </a:cubicBezTo>
                    <a:cubicBezTo>
                      <a:pt x="1054146" y="26424"/>
                      <a:pt x="1067725" y="30709"/>
                      <a:pt x="1079875" y="37137"/>
                    </a:cubicBezTo>
                    <a:cubicBezTo>
                      <a:pt x="1081304" y="37851"/>
                      <a:pt x="1082019" y="38565"/>
                      <a:pt x="1083448" y="39279"/>
                    </a:cubicBezTo>
                    <a:cubicBezTo>
                      <a:pt x="1084877" y="39993"/>
                      <a:pt x="1085592" y="40708"/>
                      <a:pt x="1086307" y="40708"/>
                    </a:cubicBezTo>
                    <a:cubicBezTo>
                      <a:pt x="1087021" y="41422"/>
                      <a:pt x="1087021" y="41422"/>
                      <a:pt x="1087021" y="41422"/>
                    </a:cubicBezTo>
                    <a:cubicBezTo>
                      <a:pt x="1087736" y="42136"/>
                      <a:pt x="1089165" y="42850"/>
                      <a:pt x="1089880" y="43564"/>
                    </a:cubicBezTo>
                    <a:cubicBezTo>
                      <a:pt x="1089880" y="43564"/>
                      <a:pt x="1090595" y="44278"/>
                      <a:pt x="1090595" y="44278"/>
                    </a:cubicBezTo>
                    <a:cubicBezTo>
                      <a:pt x="1091309" y="44993"/>
                      <a:pt x="1092024" y="44993"/>
                      <a:pt x="1092739" y="45707"/>
                    </a:cubicBezTo>
                    <a:cubicBezTo>
                      <a:pt x="1093453" y="46421"/>
                      <a:pt x="1094168" y="47135"/>
                      <a:pt x="1095597" y="47849"/>
                    </a:cubicBezTo>
                    <a:cubicBezTo>
                      <a:pt x="1095597" y="47849"/>
                      <a:pt x="1095597" y="48563"/>
                      <a:pt x="1095597" y="48563"/>
                    </a:cubicBezTo>
                    <a:cubicBezTo>
                      <a:pt x="1129902" y="79273"/>
                      <a:pt x="1133475" y="130693"/>
                      <a:pt x="1103459" y="165687"/>
                    </a:cubicBezTo>
                    <a:cubicBezTo>
                      <a:pt x="1103459" y="165687"/>
                      <a:pt x="1103459" y="165687"/>
                      <a:pt x="1072013" y="203538"/>
                    </a:cubicBezTo>
                    <a:cubicBezTo>
                      <a:pt x="1040567" y="239960"/>
                      <a:pt x="1004834" y="272812"/>
                      <a:pt x="966241" y="299950"/>
                    </a:cubicBezTo>
                    <a:cubicBezTo>
                      <a:pt x="963383" y="302092"/>
                      <a:pt x="959809" y="304235"/>
                      <a:pt x="956950" y="306377"/>
                    </a:cubicBezTo>
                    <a:cubicBezTo>
                      <a:pt x="954092" y="308520"/>
                      <a:pt x="951233" y="310662"/>
                      <a:pt x="948374" y="312091"/>
                    </a:cubicBezTo>
                    <a:cubicBezTo>
                      <a:pt x="904779" y="340657"/>
                      <a:pt x="856896" y="363511"/>
                      <a:pt x="806154" y="379222"/>
                    </a:cubicBezTo>
                    <a:cubicBezTo>
                      <a:pt x="801866" y="380651"/>
                      <a:pt x="797578" y="382079"/>
                      <a:pt x="792575" y="383507"/>
                    </a:cubicBezTo>
                    <a:cubicBezTo>
                      <a:pt x="791146" y="383507"/>
                      <a:pt x="789716" y="384222"/>
                      <a:pt x="788287" y="384222"/>
                    </a:cubicBezTo>
                    <a:cubicBezTo>
                      <a:pt x="785428" y="384936"/>
                      <a:pt x="782570" y="386364"/>
                      <a:pt x="779711" y="387078"/>
                    </a:cubicBezTo>
                    <a:cubicBezTo>
                      <a:pt x="777567" y="387078"/>
                      <a:pt x="775423" y="387792"/>
                      <a:pt x="773994" y="388507"/>
                    </a:cubicBezTo>
                    <a:cubicBezTo>
                      <a:pt x="771135" y="389221"/>
                      <a:pt x="768991" y="389221"/>
                      <a:pt x="766132" y="389935"/>
                    </a:cubicBezTo>
                    <a:cubicBezTo>
                      <a:pt x="763988" y="390649"/>
                      <a:pt x="761844" y="391363"/>
                      <a:pt x="759700" y="392077"/>
                    </a:cubicBezTo>
                    <a:cubicBezTo>
                      <a:pt x="757556" y="392077"/>
                      <a:pt x="756127" y="392792"/>
                      <a:pt x="753983" y="392792"/>
                    </a:cubicBezTo>
                    <a:cubicBezTo>
                      <a:pt x="743977" y="394934"/>
                      <a:pt x="733972" y="397077"/>
                      <a:pt x="723966" y="399219"/>
                    </a:cubicBezTo>
                    <a:cubicBezTo>
                      <a:pt x="723252" y="399219"/>
                      <a:pt x="722537" y="399219"/>
                      <a:pt x="721822" y="399219"/>
                    </a:cubicBezTo>
                    <a:cubicBezTo>
                      <a:pt x="718249" y="399933"/>
                      <a:pt x="714676" y="400647"/>
                      <a:pt x="711102" y="401362"/>
                    </a:cubicBezTo>
                    <a:cubicBezTo>
                      <a:pt x="710387" y="401362"/>
                      <a:pt x="710387" y="401362"/>
                      <a:pt x="709673" y="401362"/>
                    </a:cubicBezTo>
                    <a:cubicBezTo>
                      <a:pt x="689662" y="404218"/>
                      <a:pt x="670366" y="406361"/>
                      <a:pt x="650355" y="407789"/>
                    </a:cubicBezTo>
                    <a:cubicBezTo>
                      <a:pt x="649640" y="407789"/>
                      <a:pt x="648925" y="407789"/>
                      <a:pt x="648211" y="407789"/>
                    </a:cubicBezTo>
                    <a:cubicBezTo>
                      <a:pt x="644637" y="407789"/>
                      <a:pt x="641064" y="407789"/>
                      <a:pt x="637491" y="408503"/>
                    </a:cubicBezTo>
                    <a:cubicBezTo>
                      <a:pt x="636776" y="408503"/>
                      <a:pt x="636061" y="408503"/>
                      <a:pt x="635347" y="408503"/>
                    </a:cubicBezTo>
                    <a:cubicBezTo>
                      <a:pt x="631058" y="408503"/>
                      <a:pt x="626056" y="408503"/>
                      <a:pt x="621053" y="408503"/>
                    </a:cubicBezTo>
                    <a:cubicBezTo>
                      <a:pt x="621053" y="408503"/>
                      <a:pt x="620338" y="408503"/>
                      <a:pt x="619624" y="408503"/>
                    </a:cubicBezTo>
                    <a:cubicBezTo>
                      <a:pt x="617480" y="408503"/>
                      <a:pt x="614621" y="408503"/>
                      <a:pt x="612477" y="408503"/>
                    </a:cubicBezTo>
                    <a:cubicBezTo>
                      <a:pt x="610333" y="408503"/>
                      <a:pt x="608189" y="408503"/>
                      <a:pt x="606045" y="408503"/>
                    </a:cubicBezTo>
                    <a:cubicBezTo>
                      <a:pt x="603901" y="408503"/>
                      <a:pt x="601042" y="408503"/>
                      <a:pt x="598898" y="408503"/>
                    </a:cubicBezTo>
                    <a:cubicBezTo>
                      <a:pt x="596754" y="408503"/>
                      <a:pt x="594610" y="408503"/>
                      <a:pt x="592466" y="408503"/>
                    </a:cubicBezTo>
                    <a:cubicBezTo>
                      <a:pt x="589607" y="408503"/>
                      <a:pt x="587463" y="408503"/>
                      <a:pt x="584605" y="407789"/>
                    </a:cubicBezTo>
                    <a:cubicBezTo>
                      <a:pt x="582461" y="407789"/>
                      <a:pt x="581031" y="407789"/>
                      <a:pt x="578887" y="407789"/>
                    </a:cubicBezTo>
                    <a:cubicBezTo>
                      <a:pt x="575314" y="407789"/>
                      <a:pt x="571026" y="407075"/>
                      <a:pt x="566738" y="407075"/>
                    </a:cubicBezTo>
                    <a:cubicBezTo>
                      <a:pt x="566738" y="407075"/>
                      <a:pt x="566023" y="407075"/>
                      <a:pt x="566023" y="407075"/>
                    </a:cubicBezTo>
                    <a:cubicBezTo>
                      <a:pt x="566023" y="407075"/>
                      <a:pt x="566023" y="407075"/>
                      <a:pt x="485265" y="401362"/>
                    </a:cubicBezTo>
                    <a:cubicBezTo>
                      <a:pt x="485265" y="401362"/>
                      <a:pt x="485265" y="401362"/>
                      <a:pt x="416656" y="396362"/>
                    </a:cubicBezTo>
                    <a:cubicBezTo>
                      <a:pt x="415227" y="396362"/>
                      <a:pt x="413083" y="396362"/>
                      <a:pt x="410939" y="396362"/>
                    </a:cubicBezTo>
                    <a:cubicBezTo>
                      <a:pt x="410224" y="396362"/>
                      <a:pt x="408794" y="396362"/>
                      <a:pt x="407365" y="396362"/>
                    </a:cubicBezTo>
                    <a:cubicBezTo>
                      <a:pt x="402362" y="396362"/>
                      <a:pt x="398074" y="397077"/>
                      <a:pt x="393072" y="397791"/>
                    </a:cubicBezTo>
                    <a:cubicBezTo>
                      <a:pt x="391642" y="398505"/>
                      <a:pt x="390213" y="398505"/>
                      <a:pt x="388784" y="398505"/>
                    </a:cubicBezTo>
                    <a:cubicBezTo>
                      <a:pt x="388784" y="399219"/>
                      <a:pt x="388784" y="399219"/>
                      <a:pt x="388784" y="399219"/>
                    </a:cubicBezTo>
                    <a:cubicBezTo>
                      <a:pt x="387354" y="399219"/>
                      <a:pt x="385925" y="399933"/>
                      <a:pt x="384496" y="399933"/>
                    </a:cubicBezTo>
                    <a:cubicBezTo>
                      <a:pt x="384496" y="399933"/>
                      <a:pt x="384496" y="399933"/>
                      <a:pt x="383781" y="400647"/>
                    </a:cubicBezTo>
                    <a:cubicBezTo>
                      <a:pt x="382352" y="400647"/>
                      <a:pt x="380922" y="401362"/>
                      <a:pt x="379493" y="402076"/>
                    </a:cubicBezTo>
                    <a:cubicBezTo>
                      <a:pt x="379493" y="402076"/>
                      <a:pt x="379493" y="402076"/>
                      <a:pt x="21441" y="540624"/>
                    </a:cubicBezTo>
                    <a:cubicBezTo>
                      <a:pt x="20011" y="541338"/>
                      <a:pt x="17867" y="541338"/>
                      <a:pt x="15723" y="541338"/>
                    </a:cubicBezTo>
                    <a:cubicBezTo>
                      <a:pt x="12864" y="541338"/>
                      <a:pt x="10006" y="540624"/>
                      <a:pt x="7147" y="538481"/>
                    </a:cubicBezTo>
                    <a:cubicBezTo>
                      <a:pt x="2859" y="535625"/>
                      <a:pt x="0" y="530626"/>
                      <a:pt x="0" y="525626"/>
                    </a:cubicBezTo>
                    <a:cubicBezTo>
                      <a:pt x="0" y="525626"/>
                      <a:pt x="0" y="525626"/>
                      <a:pt x="0" y="209251"/>
                    </a:cubicBezTo>
                    <a:cubicBezTo>
                      <a:pt x="0" y="203538"/>
                      <a:pt x="3574" y="198538"/>
                      <a:pt x="7862" y="195682"/>
                    </a:cubicBezTo>
                    <a:cubicBezTo>
                      <a:pt x="7862" y="195682"/>
                      <a:pt x="7862" y="195682"/>
                      <a:pt x="310169" y="24282"/>
                    </a:cubicBezTo>
                    <a:cubicBezTo>
                      <a:pt x="311599" y="22853"/>
                      <a:pt x="313743" y="22139"/>
                      <a:pt x="315887" y="21425"/>
                    </a:cubicBezTo>
                    <a:cubicBezTo>
                      <a:pt x="316601" y="20711"/>
                      <a:pt x="317316" y="20711"/>
                      <a:pt x="318031" y="19997"/>
                    </a:cubicBezTo>
                    <a:cubicBezTo>
                      <a:pt x="318745" y="19283"/>
                      <a:pt x="320175" y="18568"/>
                      <a:pt x="320889" y="18568"/>
                    </a:cubicBezTo>
                    <a:cubicBezTo>
                      <a:pt x="322319" y="17854"/>
                      <a:pt x="323033" y="17140"/>
                      <a:pt x="324463" y="17140"/>
                    </a:cubicBezTo>
                    <a:cubicBezTo>
                      <a:pt x="325177" y="16426"/>
                      <a:pt x="325892" y="16426"/>
                      <a:pt x="326607" y="15712"/>
                    </a:cubicBezTo>
                    <a:cubicBezTo>
                      <a:pt x="328036" y="14998"/>
                      <a:pt x="328751" y="14998"/>
                      <a:pt x="330180" y="14283"/>
                    </a:cubicBezTo>
                    <a:cubicBezTo>
                      <a:pt x="330895" y="14283"/>
                      <a:pt x="331610" y="13569"/>
                      <a:pt x="332324" y="13569"/>
                    </a:cubicBezTo>
                    <a:cubicBezTo>
                      <a:pt x="333754" y="12855"/>
                      <a:pt x="335183" y="12141"/>
                      <a:pt x="336612" y="12141"/>
                    </a:cubicBezTo>
                    <a:cubicBezTo>
                      <a:pt x="336612" y="11427"/>
                      <a:pt x="337327" y="11427"/>
                      <a:pt x="338042" y="11427"/>
                    </a:cubicBezTo>
                    <a:cubicBezTo>
                      <a:pt x="339471" y="10713"/>
                      <a:pt x="340900" y="9998"/>
                      <a:pt x="342330" y="9998"/>
                    </a:cubicBezTo>
                    <a:cubicBezTo>
                      <a:pt x="342330" y="9284"/>
                      <a:pt x="343044" y="9284"/>
                      <a:pt x="343759" y="9284"/>
                    </a:cubicBezTo>
                    <a:cubicBezTo>
                      <a:pt x="345188" y="8570"/>
                      <a:pt x="346618" y="8570"/>
                      <a:pt x="348047" y="7856"/>
                    </a:cubicBezTo>
                    <a:cubicBezTo>
                      <a:pt x="348762" y="7856"/>
                      <a:pt x="348762" y="7856"/>
                      <a:pt x="349476" y="7856"/>
                    </a:cubicBezTo>
                    <a:cubicBezTo>
                      <a:pt x="350906" y="7142"/>
                      <a:pt x="352335" y="6428"/>
                      <a:pt x="354479" y="6428"/>
                    </a:cubicBezTo>
                    <a:cubicBezTo>
                      <a:pt x="354479" y="6428"/>
                      <a:pt x="354479" y="5713"/>
                      <a:pt x="354479" y="5713"/>
                    </a:cubicBezTo>
                    <a:cubicBezTo>
                      <a:pt x="363770" y="3571"/>
                      <a:pt x="372346" y="2143"/>
                      <a:pt x="381637" y="1428"/>
                    </a:cubicBezTo>
                    <a:cubicBezTo>
                      <a:pt x="382352" y="714"/>
                      <a:pt x="383066" y="714"/>
                      <a:pt x="383781" y="714"/>
                    </a:cubicBezTo>
                    <a:cubicBezTo>
                      <a:pt x="385210" y="714"/>
                      <a:pt x="385925" y="714"/>
                      <a:pt x="387354" y="714"/>
                    </a:cubicBezTo>
                    <a:cubicBezTo>
                      <a:pt x="388069" y="714"/>
                      <a:pt x="389498" y="714"/>
                      <a:pt x="390213"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grpSp>
      </p:grpSp>
      <p:grpSp>
        <p:nvGrpSpPr>
          <p:cNvPr id="120" name="bcgIcons_Scalable ">
            <a:extLst>
              <a:ext uri="{FF2B5EF4-FFF2-40B4-BE49-F238E27FC236}">
                <a16:creationId xmlns:a16="http://schemas.microsoft.com/office/drawing/2014/main" id="{A314A3B1-26F7-D0F9-F7FA-6BF888BAA442}"/>
              </a:ext>
            </a:extLst>
          </p:cNvPr>
          <p:cNvGrpSpPr>
            <a:grpSpLocks noChangeAspect="1"/>
          </p:cNvGrpSpPr>
          <p:nvPr/>
        </p:nvGrpSpPr>
        <p:grpSpPr bwMode="auto">
          <a:xfrm>
            <a:off x="2353488" y="4500119"/>
            <a:ext cx="525970" cy="526457"/>
            <a:chOff x="1682" y="0"/>
            <a:chExt cx="4316" cy="4320"/>
          </a:xfrm>
        </p:grpSpPr>
        <p:sp>
          <p:nvSpPr>
            <p:cNvPr id="121" name="AutoShape 18">
              <a:extLst>
                <a:ext uri="{FF2B5EF4-FFF2-40B4-BE49-F238E27FC236}">
                  <a16:creationId xmlns:a16="http://schemas.microsoft.com/office/drawing/2014/main" id="{5DCC491C-639A-EE32-7456-9E0E4C6EA86A}"/>
                </a:ext>
              </a:extLst>
            </p:cNvPr>
            <p:cNvSpPr>
              <a:spLocks noChangeAspect="1" noChangeArrowheads="1" noTextEdit="1"/>
            </p:cNvSpPr>
            <p:nvPr/>
          </p:nvSpPr>
          <p:spPr bwMode="auto">
            <a:xfrm>
              <a:off x="1682" y="0"/>
              <a:ext cx="4316"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20">
              <a:extLst>
                <a:ext uri="{FF2B5EF4-FFF2-40B4-BE49-F238E27FC236}">
                  <a16:creationId xmlns:a16="http://schemas.microsoft.com/office/drawing/2014/main" id="{5408B628-84CD-B8CE-7787-CA3AA278F33C}"/>
                </a:ext>
              </a:extLst>
            </p:cNvPr>
            <p:cNvSpPr>
              <a:spLocks noEditPoints="1"/>
            </p:cNvSpPr>
            <p:nvPr/>
          </p:nvSpPr>
          <p:spPr bwMode="auto">
            <a:xfrm>
              <a:off x="2171" y="493"/>
              <a:ext cx="3316" cy="3338"/>
            </a:xfrm>
            <a:custGeom>
              <a:avLst/>
              <a:gdLst>
                <a:gd name="T0" fmla="*/ 1770 w 1770"/>
                <a:gd name="T1" fmla="*/ 22 h 1780"/>
                <a:gd name="T2" fmla="*/ 1770 w 1770"/>
                <a:gd name="T3" fmla="*/ 1474 h 1780"/>
                <a:gd name="T4" fmla="*/ 1748 w 1770"/>
                <a:gd name="T5" fmla="*/ 1496 h 1780"/>
                <a:gd name="T6" fmla="*/ 740 w 1770"/>
                <a:gd name="T7" fmla="*/ 1496 h 1780"/>
                <a:gd name="T8" fmla="*/ 740 w 1770"/>
                <a:gd name="T9" fmla="*/ 1452 h 1780"/>
                <a:gd name="T10" fmla="*/ 1726 w 1770"/>
                <a:gd name="T11" fmla="*/ 1452 h 1780"/>
                <a:gd name="T12" fmla="*/ 1726 w 1770"/>
                <a:gd name="T13" fmla="*/ 44 h 1780"/>
                <a:gd name="T14" fmla="*/ 317 w 1770"/>
                <a:gd name="T15" fmla="*/ 44 h 1780"/>
                <a:gd name="T16" fmla="*/ 317 w 1770"/>
                <a:gd name="T17" fmla="*/ 1039 h 1780"/>
                <a:gd name="T18" fmla="*/ 273 w 1770"/>
                <a:gd name="T19" fmla="*/ 1039 h 1780"/>
                <a:gd name="T20" fmla="*/ 273 w 1770"/>
                <a:gd name="T21" fmla="*/ 22 h 1780"/>
                <a:gd name="T22" fmla="*/ 295 w 1770"/>
                <a:gd name="T23" fmla="*/ 0 h 1780"/>
                <a:gd name="T24" fmla="*/ 1748 w 1770"/>
                <a:gd name="T25" fmla="*/ 0 h 1780"/>
                <a:gd name="T26" fmla="*/ 1770 w 1770"/>
                <a:gd name="T27" fmla="*/ 22 h 1780"/>
                <a:gd name="T28" fmla="*/ 1393 w 1770"/>
                <a:gd name="T29" fmla="*/ 409 h 1780"/>
                <a:gd name="T30" fmla="*/ 1393 w 1770"/>
                <a:gd name="T31" fmla="*/ 823 h 1780"/>
                <a:gd name="T32" fmla="*/ 1371 w 1770"/>
                <a:gd name="T33" fmla="*/ 845 h 1780"/>
                <a:gd name="T34" fmla="*/ 1349 w 1770"/>
                <a:gd name="T35" fmla="*/ 823 h 1780"/>
                <a:gd name="T36" fmla="*/ 1349 w 1770"/>
                <a:gd name="T37" fmla="*/ 462 h 1780"/>
                <a:gd name="T38" fmla="*/ 696 w 1770"/>
                <a:gd name="T39" fmla="*/ 1114 h 1780"/>
                <a:gd name="T40" fmla="*/ 696 w 1770"/>
                <a:gd name="T41" fmla="*/ 1758 h 1780"/>
                <a:gd name="T42" fmla="*/ 674 w 1770"/>
                <a:gd name="T43" fmla="*/ 1780 h 1780"/>
                <a:gd name="T44" fmla="*/ 22 w 1770"/>
                <a:gd name="T45" fmla="*/ 1780 h 1780"/>
                <a:gd name="T46" fmla="*/ 0 w 1770"/>
                <a:gd name="T47" fmla="*/ 1758 h 1780"/>
                <a:gd name="T48" fmla="*/ 0 w 1770"/>
                <a:gd name="T49" fmla="*/ 1105 h 1780"/>
                <a:gd name="T50" fmla="*/ 22 w 1770"/>
                <a:gd name="T51" fmla="*/ 1083 h 1780"/>
                <a:gd name="T52" fmla="*/ 665 w 1770"/>
                <a:gd name="T53" fmla="*/ 1083 h 1780"/>
                <a:gd name="T54" fmla="*/ 1317 w 1770"/>
                <a:gd name="T55" fmla="*/ 431 h 1780"/>
                <a:gd name="T56" fmla="*/ 956 w 1770"/>
                <a:gd name="T57" fmla="*/ 431 h 1780"/>
                <a:gd name="T58" fmla="*/ 934 w 1770"/>
                <a:gd name="T59" fmla="*/ 409 h 1780"/>
                <a:gd name="T60" fmla="*/ 956 w 1770"/>
                <a:gd name="T61" fmla="*/ 387 h 1780"/>
                <a:gd name="T62" fmla="*/ 1371 w 1770"/>
                <a:gd name="T63" fmla="*/ 387 h 1780"/>
                <a:gd name="T64" fmla="*/ 1375 w 1770"/>
                <a:gd name="T65" fmla="*/ 387 h 1780"/>
                <a:gd name="T66" fmla="*/ 1375 w 1770"/>
                <a:gd name="T67" fmla="*/ 387 h 1780"/>
                <a:gd name="T68" fmla="*/ 1379 w 1770"/>
                <a:gd name="T69" fmla="*/ 388 h 1780"/>
                <a:gd name="T70" fmla="*/ 1379 w 1770"/>
                <a:gd name="T71" fmla="*/ 388 h 1780"/>
                <a:gd name="T72" fmla="*/ 1383 w 1770"/>
                <a:gd name="T73" fmla="*/ 390 h 1780"/>
                <a:gd name="T74" fmla="*/ 1383 w 1770"/>
                <a:gd name="T75" fmla="*/ 390 h 1780"/>
                <a:gd name="T76" fmla="*/ 1389 w 1770"/>
                <a:gd name="T77" fmla="*/ 396 h 1780"/>
                <a:gd name="T78" fmla="*/ 1389 w 1770"/>
                <a:gd name="T79" fmla="*/ 397 h 1780"/>
                <a:gd name="T80" fmla="*/ 1391 w 1770"/>
                <a:gd name="T81" fmla="*/ 400 h 1780"/>
                <a:gd name="T82" fmla="*/ 1391 w 1770"/>
                <a:gd name="T83" fmla="*/ 401 h 1780"/>
                <a:gd name="T84" fmla="*/ 1392 w 1770"/>
                <a:gd name="T85" fmla="*/ 404 h 1780"/>
                <a:gd name="T86" fmla="*/ 1392 w 1770"/>
                <a:gd name="T87" fmla="*/ 405 h 1780"/>
                <a:gd name="T88" fmla="*/ 1393 w 1770"/>
                <a:gd name="T89" fmla="*/ 409 h 1780"/>
                <a:gd name="T90" fmla="*/ 652 w 1770"/>
                <a:gd name="T91" fmla="*/ 1127 h 1780"/>
                <a:gd name="T92" fmla="*/ 44 w 1770"/>
                <a:gd name="T93" fmla="*/ 1127 h 1780"/>
                <a:gd name="T94" fmla="*/ 44 w 1770"/>
                <a:gd name="T95" fmla="*/ 1736 h 1780"/>
                <a:gd name="T96" fmla="*/ 652 w 1770"/>
                <a:gd name="T97" fmla="*/ 1736 h 1780"/>
                <a:gd name="T98" fmla="*/ 652 w 1770"/>
                <a:gd name="T99" fmla="*/ 1127 h 1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70" h="1780">
                  <a:moveTo>
                    <a:pt x="1770" y="22"/>
                  </a:moveTo>
                  <a:cubicBezTo>
                    <a:pt x="1770" y="1474"/>
                    <a:pt x="1770" y="1474"/>
                    <a:pt x="1770" y="1474"/>
                  </a:cubicBezTo>
                  <a:cubicBezTo>
                    <a:pt x="1770" y="1486"/>
                    <a:pt x="1760" y="1496"/>
                    <a:pt x="1748" y="1496"/>
                  </a:cubicBezTo>
                  <a:cubicBezTo>
                    <a:pt x="740" y="1496"/>
                    <a:pt x="740" y="1496"/>
                    <a:pt x="740" y="1496"/>
                  </a:cubicBezTo>
                  <a:cubicBezTo>
                    <a:pt x="740" y="1452"/>
                    <a:pt x="740" y="1452"/>
                    <a:pt x="740" y="1452"/>
                  </a:cubicBezTo>
                  <a:cubicBezTo>
                    <a:pt x="1726" y="1452"/>
                    <a:pt x="1726" y="1452"/>
                    <a:pt x="1726" y="1452"/>
                  </a:cubicBezTo>
                  <a:cubicBezTo>
                    <a:pt x="1726" y="44"/>
                    <a:pt x="1726" y="44"/>
                    <a:pt x="1726" y="44"/>
                  </a:cubicBezTo>
                  <a:cubicBezTo>
                    <a:pt x="317" y="44"/>
                    <a:pt x="317" y="44"/>
                    <a:pt x="317" y="44"/>
                  </a:cubicBezTo>
                  <a:cubicBezTo>
                    <a:pt x="317" y="1039"/>
                    <a:pt x="317" y="1039"/>
                    <a:pt x="317" y="1039"/>
                  </a:cubicBezTo>
                  <a:cubicBezTo>
                    <a:pt x="273" y="1039"/>
                    <a:pt x="273" y="1039"/>
                    <a:pt x="273" y="1039"/>
                  </a:cubicBezTo>
                  <a:cubicBezTo>
                    <a:pt x="273" y="22"/>
                    <a:pt x="273" y="22"/>
                    <a:pt x="273" y="22"/>
                  </a:cubicBezTo>
                  <a:cubicBezTo>
                    <a:pt x="273" y="9"/>
                    <a:pt x="283" y="0"/>
                    <a:pt x="295" y="0"/>
                  </a:cubicBezTo>
                  <a:cubicBezTo>
                    <a:pt x="1748" y="0"/>
                    <a:pt x="1748" y="0"/>
                    <a:pt x="1748" y="0"/>
                  </a:cubicBezTo>
                  <a:cubicBezTo>
                    <a:pt x="1760" y="0"/>
                    <a:pt x="1770" y="9"/>
                    <a:pt x="1770" y="22"/>
                  </a:cubicBezTo>
                  <a:close/>
                  <a:moveTo>
                    <a:pt x="1393" y="409"/>
                  </a:moveTo>
                  <a:cubicBezTo>
                    <a:pt x="1393" y="823"/>
                    <a:pt x="1393" y="823"/>
                    <a:pt x="1393" y="823"/>
                  </a:cubicBezTo>
                  <a:cubicBezTo>
                    <a:pt x="1393" y="835"/>
                    <a:pt x="1383" y="845"/>
                    <a:pt x="1371" y="845"/>
                  </a:cubicBezTo>
                  <a:cubicBezTo>
                    <a:pt x="1358" y="845"/>
                    <a:pt x="1349" y="835"/>
                    <a:pt x="1349" y="823"/>
                  </a:cubicBezTo>
                  <a:cubicBezTo>
                    <a:pt x="1349" y="462"/>
                    <a:pt x="1349" y="462"/>
                    <a:pt x="1349" y="462"/>
                  </a:cubicBezTo>
                  <a:cubicBezTo>
                    <a:pt x="696" y="1114"/>
                    <a:pt x="696" y="1114"/>
                    <a:pt x="696" y="1114"/>
                  </a:cubicBezTo>
                  <a:cubicBezTo>
                    <a:pt x="696" y="1758"/>
                    <a:pt x="696" y="1758"/>
                    <a:pt x="696" y="1758"/>
                  </a:cubicBezTo>
                  <a:cubicBezTo>
                    <a:pt x="696" y="1770"/>
                    <a:pt x="686" y="1780"/>
                    <a:pt x="674" y="1780"/>
                  </a:cubicBezTo>
                  <a:cubicBezTo>
                    <a:pt x="22" y="1780"/>
                    <a:pt x="22" y="1780"/>
                    <a:pt x="22" y="1780"/>
                  </a:cubicBezTo>
                  <a:cubicBezTo>
                    <a:pt x="9" y="1780"/>
                    <a:pt x="0" y="1770"/>
                    <a:pt x="0" y="1758"/>
                  </a:cubicBezTo>
                  <a:cubicBezTo>
                    <a:pt x="0" y="1105"/>
                    <a:pt x="0" y="1105"/>
                    <a:pt x="0" y="1105"/>
                  </a:cubicBezTo>
                  <a:cubicBezTo>
                    <a:pt x="0" y="1093"/>
                    <a:pt x="9" y="1083"/>
                    <a:pt x="22" y="1083"/>
                  </a:cubicBezTo>
                  <a:cubicBezTo>
                    <a:pt x="665" y="1083"/>
                    <a:pt x="665" y="1083"/>
                    <a:pt x="665" y="1083"/>
                  </a:cubicBezTo>
                  <a:cubicBezTo>
                    <a:pt x="1317" y="431"/>
                    <a:pt x="1317" y="431"/>
                    <a:pt x="1317" y="431"/>
                  </a:cubicBezTo>
                  <a:cubicBezTo>
                    <a:pt x="956" y="431"/>
                    <a:pt x="956" y="431"/>
                    <a:pt x="956" y="431"/>
                  </a:cubicBezTo>
                  <a:cubicBezTo>
                    <a:pt x="944" y="431"/>
                    <a:pt x="934" y="421"/>
                    <a:pt x="934" y="409"/>
                  </a:cubicBezTo>
                  <a:cubicBezTo>
                    <a:pt x="934" y="396"/>
                    <a:pt x="944" y="387"/>
                    <a:pt x="956" y="387"/>
                  </a:cubicBezTo>
                  <a:cubicBezTo>
                    <a:pt x="1371" y="387"/>
                    <a:pt x="1371" y="387"/>
                    <a:pt x="1371" y="387"/>
                  </a:cubicBezTo>
                  <a:cubicBezTo>
                    <a:pt x="1372" y="387"/>
                    <a:pt x="1373" y="387"/>
                    <a:pt x="1375" y="387"/>
                  </a:cubicBezTo>
                  <a:cubicBezTo>
                    <a:pt x="1375" y="387"/>
                    <a:pt x="1375" y="387"/>
                    <a:pt x="1375" y="387"/>
                  </a:cubicBezTo>
                  <a:cubicBezTo>
                    <a:pt x="1376" y="387"/>
                    <a:pt x="1377" y="388"/>
                    <a:pt x="1379" y="388"/>
                  </a:cubicBezTo>
                  <a:cubicBezTo>
                    <a:pt x="1379" y="388"/>
                    <a:pt x="1379" y="388"/>
                    <a:pt x="1379" y="388"/>
                  </a:cubicBezTo>
                  <a:cubicBezTo>
                    <a:pt x="1380" y="389"/>
                    <a:pt x="1381" y="389"/>
                    <a:pt x="1383" y="390"/>
                  </a:cubicBezTo>
                  <a:cubicBezTo>
                    <a:pt x="1383" y="390"/>
                    <a:pt x="1383" y="390"/>
                    <a:pt x="1383" y="390"/>
                  </a:cubicBezTo>
                  <a:cubicBezTo>
                    <a:pt x="1385" y="392"/>
                    <a:pt x="1387" y="394"/>
                    <a:pt x="1389" y="396"/>
                  </a:cubicBezTo>
                  <a:cubicBezTo>
                    <a:pt x="1389" y="396"/>
                    <a:pt x="1389" y="397"/>
                    <a:pt x="1389" y="397"/>
                  </a:cubicBezTo>
                  <a:cubicBezTo>
                    <a:pt x="1390" y="398"/>
                    <a:pt x="1390" y="399"/>
                    <a:pt x="1391" y="400"/>
                  </a:cubicBezTo>
                  <a:cubicBezTo>
                    <a:pt x="1391" y="400"/>
                    <a:pt x="1391" y="400"/>
                    <a:pt x="1391" y="401"/>
                  </a:cubicBezTo>
                  <a:cubicBezTo>
                    <a:pt x="1392" y="402"/>
                    <a:pt x="1392" y="403"/>
                    <a:pt x="1392" y="404"/>
                  </a:cubicBezTo>
                  <a:cubicBezTo>
                    <a:pt x="1392" y="404"/>
                    <a:pt x="1392" y="404"/>
                    <a:pt x="1392" y="405"/>
                  </a:cubicBezTo>
                  <a:cubicBezTo>
                    <a:pt x="1392" y="406"/>
                    <a:pt x="1393" y="407"/>
                    <a:pt x="1393" y="409"/>
                  </a:cubicBezTo>
                  <a:close/>
                  <a:moveTo>
                    <a:pt x="652" y="1127"/>
                  </a:moveTo>
                  <a:cubicBezTo>
                    <a:pt x="44" y="1127"/>
                    <a:pt x="44" y="1127"/>
                    <a:pt x="44" y="1127"/>
                  </a:cubicBezTo>
                  <a:cubicBezTo>
                    <a:pt x="44" y="1736"/>
                    <a:pt x="44" y="1736"/>
                    <a:pt x="44" y="1736"/>
                  </a:cubicBezTo>
                  <a:cubicBezTo>
                    <a:pt x="652" y="1736"/>
                    <a:pt x="652" y="1736"/>
                    <a:pt x="652" y="1736"/>
                  </a:cubicBezTo>
                  <a:lnTo>
                    <a:pt x="652" y="112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21">
              <a:extLst>
                <a:ext uri="{FF2B5EF4-FFF2-40B4-BE49-F238E27FC236}">
                  <a16:creationId xmlns:a16="http://schemas.microsoft.com/office/drawing/2014/main" id="{4A59B6B9-32EF-1D57-CD7F-4FB4E41C7874}"/>
                </a:ext>
              </a:extLst>
            </p:cNvPr>
            <p:cNvSpPr>
              <a:spLocks noEditPoints="1"/>
            </p:cNvSpPr>
            <p:nvPr/>
          </p:nvSpPr>
          <p:spPr bwMode="auto">
            <a:xfrm>
              <a:off x="2336" y="656"/>
              <a:ext cx="2986" cy="3010"/>
            </a:xfrm>
            <a:custGeom>
              <a:avLst/>
              <a:gdLst>
                <a:gd name="T0" fmla="*/ 284 w 1594"/>
                <a:gd name="T1" fmla="*/ 0 h 1605"/>
                <a:gd name="T2" fmla="*/ 1584 w 1594"/>
                <a:gd name="T3" fmla="*/ 0 h 1605"/>
                <a:gd name="T4" fmla="*/ 1594 w 1594"/>
                <a:gd name="T5" fmla="*/ 10 h 1605"/>
                <a:gd name="T6" fmla="*/ 1594 w 1594"/>
                <a:gd name="T7" fmla="*/ 1312 h 1605"/>
                <a:gd name="T8" fmla="*/ 1584 w 1594"/>
                <a:gd name="T9" fmla="*/ 1322 h 1605"/>
                <a:gd name="T10" fmla="*/ 652 w 1594"/>
                <a:gd name="T11" fmla="*/ 1322 h 1605"/>
                <a:gd name="T12" fmla="*/ 652 w 1594"/>
                <a:gd name="T13" fmla="*/ 1046 h 1605"/>
                <a:gd name="T14" fmla="*/ 1217 w 1594"/>
                <a:gd name="T15" fmla="*/ 481 h 1605"/>
                <a:gd name="T16" fmla="*/ 1217 w 1594"/>
                <a:gd name="T17" fmla="*/ 736 h 1605"/>
                <a:gd name="T18" fmla="*/ 1281 w 1594"/>
                <a:gd name="T19" fmla="*/ 802 h 1605"/>
                <a:gd name="T20" fmla="*/ 1349 w 1594"/>
                <a:gd name="T21" fmla="*/ 734 h 1605"/>
                <a:gd name="T22" fmla="*/ 1349 w 1594"/>
                <a:gd name="T23" fmla="*/ 296 h 1605"/>
                <a:gd name="T24" fmla="*/ 1309 w 1594"/>
                <a:gd name="T25" fmla="*/ 256 h 1605"/>
                <a:gd name="T26" fmla="*/ 868 w 1594"/>
                <a:gd name="T27" fmla="*/ 256 h 1605"/>
                <a:gd name="T28" fmla="*/ 802 w 1594"/>
                <a:gd name="T29" fmla="*/ 322 h 1605"/>
                <a:gd name="T30" fmla="*/ 802 w 1594"/>
                <a:gd name="T31" fmla="*/ 322 h 1605"/>
                <a:gd name="T32" fmla="*/ 868 w 1594"/>
                <a:gd name="T33" fmla="*/ 388 h 1605"/>
                <a:gd name="T34" fmla="*/ 1123 w 1594"/>
                <a:gd name="T35" fmla="*/ 388 h 1605"/>
                <a:gd name="T36" fmla="*/ 559 w 1594"/>
                <a:gd name="T37" fmla="*/ 952 h 1605"/>
                <a:gd name="T38" fmla="*/ 274 w 1594"/>
                <a:gd name="T39" fmla="*/ 952 h 1605"/>
                <a:gd name="T40" fmla="*/ 274 w 1594"/>
                <a:gd name="T41" fmla="*/ 10 h 1605"/>
                <a:gd name="T42" fmla="*/ 284 w 1594"/>
                <a:gd name="T43" fmla="*/ 0 h 1605"/>
                <a:gd name="T44" fmla="*/ 510 w 1594"/>
                <a:gd name="T45" fmla="*/ 1084 h 1605"/>
                <a:gd name="T46" fmla="*/ 10 w 1594"/>
                <a:gd name="T47" fmla="*/ 1084 h 1605"/>
                <a:gd name="T48" fmla="*/ 0 w 1594"/>
                <a:gd name="T49" fmla="*/ 1094 h 1605"/>
                <a:gd name="T50" fmla="*/ 0 w 1594"/>
                <a:gd name="T51" fmla="*/ 1595 h 1605"/>
                <a:gd name="T52" fmla="*/ 10 w 1594"/>
                <a:gd name="T53" fmla="*/ 1605 h 1605"/>
                <a:gd name="T54" fmla="*/ 510 w 1594"/>
                <a:gd name="T55" fmla="*/ 1605 h 1605"/>
                <a:gd name="T56" fmla="*/ 520 w 1594"/>
                <a:gd name="T57" fmla="*/ 1595 h 1605"/>
                <a:gd name="T58" fmla="*/ 520 w 1594"/>
                <a:gd name="T59" fmla="*/ 1094 h 1605"/>
                <a:gd name="T60" fmla="*/ 510 w 1594"/>
                <a:gd name="T61" fmla="*/ 1084 h 1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94" h="1605">
                  <a:moveTo>
                    <a:pt x="284" y="0"/>
                  </a:moveTo>
                  <a:cubicBezTo>
                    <a:pt x="1584" y="0"/>
                    <a:pt x="1584" y="0"/>
                    <a:pt x="1584" y="0"/>
                  </a:cubicBezTo>
                  <a:cubicBezTo>
                    <a:pt x="1589" y="0"/>
                    <a:pt x="1594" y="5"/>
                    <a:pt x="1594" y="10"/>
                  </a:cubicBezTo>
                  <a:cubicBezTo>
                    <a:pt x="1594" y="1312"/>
                    <a:pt x="1594" y="1312"/>
                    <a:pt x="1594" y="1312"/>
                  </a:cubicBezTo>
                  <a:cubicBezTo>
                    <a:pt x="1594" y="1317"/>
                    <a:pt x="1589" y="1322"/>
                    <a:pt x="1584" y="1322"/>
                  </a:cubicBezTo>
                  <a:cubicBezTo>
                    <a:pt x="652" y="1322"/>
                    <a:pt x="652" y="1322"/>
                    <a:pt x="652" y="1322"/>
                  </a:cubicBezTo>
                  <a:cubicBezTo>
                    <a:pt x="652" y="1046"/>
                    <a:pt x="652" y="1046"/>
                    <a:pt x="652" y="1046"/>
                  </a:cubicBezTo>
                  <a:cubicBezTo>
                    <a:pt x="1217" y="481"/>
                    <a:pt x="1217" y="481"/>
                    <a:pt x="1217" y="481"/>
                  </a:cubicBezTo>
                  <a:cubicBezTo>
                    <a:pt x="1217" y="736"/>
                    <a:pt x="1217" y="736"/>
                    <a:pt x="1217" y="736"/>
                  </a:cubicBezTo>
                  <a:cubicBezTo>
                    <a:pt x="1217" y="772"/>
                    <a:pt x="1245" y="801"/>
                    <a:pt x="1281" y="802"/>
                  </a:cubicBezTo>
                  <a:cubicBezTo>
                    <a:pt x="1318" y="802"/>
                    <a:pt x="1349" y="771"/>
                    <a:pt x="1349" y="734"/>
                  </a:cubicBezTo>
                  <a:cubicBezTo>
                    <a:pt x="1349" y="296"/>
                    <a:pt x="1349" y="296"/>
                    <a:pt x="1349" y="296"/>
                  </a:cubicBezTo>
                  <a:cubicBezTo>
                    <a:pt x="1349" y="273"/>
                    <a:pt x="1331" y="256"/>
                    <a:pt x="1309" y="256"/>
                  </a:cubicBezTo>
                  <a:cubicBezTo>
                    <a:pt x="868" y="256"/>
                    <a:pt x="868" y="256"/>
                    <a:pt x="868" y="256"/>
                  </a:cubicBezTo>
                  <a:cubicBezTo>
                    <a:pt x="832" y="256"/>
                    <a:pt x="802" y="285"/>
                    <a:pt x="802" y="322"/>
                  </a:cubicBezTo>
                  <a:cubicBezTo>
                    <a:pt x="802" y="322"/>
                    <a:pt x="802" y="322"/>
                    <a:pt x="802" y="322"/>
                  </a:cubicBezTo>
                  <a:cubicBezTo>
                    <a:pt x="802" y="358"/>
                    <a:pt x="832" y="388"/>
                    <a:pt x="868" y="388"/>
                  </a:cubicBezTo>
                  <a:cubicBezTo>
                    <a:pt x="1123" y="388"/>
                    <a:pt x="1123" y="388"/>
                    <a:pt x="1123" y="388"/>
                  </a:cubicBezTo>
                  <a:cubicBezTo>
                    <a:pt x="559" y="952"/>
                    <a:pt x="559" y="952"/>
                    <a:pt x="559" y="952"/>
                  </a:cubicBezTo>
                  <a:cubicBezTo>
                    <a:pt x="274" y="952"/>
                    <a:pt x="274" y="952"/>
                    <a:pt x="274" y="952"/>
                  </a:cubicBezTo>
                  <a:cubicBezTo>
                    <a:pt x="274" y="10"/>
                    <a:pt x="274" y="10"/>
                    <a:pt x="274" y="10"/>
                  </a:cubicBezTo>
                  <a:cubicBezTo>
                    <a:pt x="274" y="5"/>
                    <a:pt x="278" y="0"/>
                    <a:pt x="284" y="0"/>
                  </a:cubicBezTo>
                  <a:close/>
                  <a:moveTo>
                    <a:pt x="510" y="1084"/>
                  </a:moveTo>
                  <a:cubicBezTo>
                    <a:pt x="10" y="1084"/>
                    <a:pt x="10" y="1084"/>
                    <a:pt x="10" y="1084"/>
                  </a:cubicBezTo>
                  <a:cubicBezTo>
                    <a:pt x="4" y="1084"/>
                    <a:pt x="0" y="1089"/>
                    <a:pt x="0" y="1094"/>
                  </a:cubicBezTo>
                  <a:cubicBezTo>
                    <a:pt x="0" y="1595"/>
                    <a:pt x="0" y="1595"/>
                    <a:pt x="0" y="1595"/>
                  </a:cubicBezTo>
                  <a:cubicBezTo>
                    <a:pt x="0" y="1600"/>
                    <a:pt x="4" y="1605"/>
                    <a:pt x="10" y="1605"/>
                  </a:cubicBezTo>
                  <a:cubicBezTo>
                    <a:pt x="510" y="1605"/>
                    <a:pt x="510" y="1605"/>
                    <a:pt x="510" y="1605"/>
                  </a:cubicBezTo>
                  <a:cubicBezTo>
                    <a:pt x="515" y="1605"/>
                    <a:pt x="520" y="1600"/>
                    <a:pt x="520" y="1595"/>
                  </a:cubicBezTo>
                  <a:cubicBezTo>
                    <a:pt x="520" y="1094"/>
                    <a:pt x="520" y="1094"/>
                    <a:pt x="520" y="1094"/>
                  </a:cubicBezTo>
                  <a:cubicBezTo>
                    <a:pt x="520" y="1089"/>
                    <a:pt x="515" y="1084"/>
                    <a:pt x="510" y="108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4" name="bcgIcons_Thumbs Up ">
            <a:extLst>
              <a:ext uri="{FF2B5EF4-FFF2-40B4-BE49-F238E27FC236}">
                <a16:creationId xmlns:a16="http://schemas.microsoft.com/office/drawing/2014/main" id="{D9956112-8D16-2C85-8D92-89F88F7E3A23}"/>
              </a:ext>
            </a:extLst>
          </p:cNvPr>
          <p:cNvGrpSpPr>
            <a:grpSpLocks noChangeAspect="1"/>
          </p:cNvGrpSpPr>
          <p:nvPr/>
        </p:nvGrpSpPr>
        <p:grpSpPr bwMode="auto">
          <a:xfrm>
            <a:off x="2366850" y="5681665"/>
            <a:ext cx="591009" cy="591557"/>
            <a:chOff x="1682" y="0"/>
            <a:chExt cx="4316" cy="4320"/>
          </a:xfrm>
        </p:grpSpPr>
        <p:sp>
          <p:nvSpPr>
            <p:cNvPr id="125" name="AutoShape 3">
              <a:extLst>
                <a:ext uri="{FF2B5EF4-FFF2-40B4-BE49-F238E27FC236}">
                  <a16:creationId xmlns:a16="http://schemas.microsoft.com/office/drawing/2014/main" id="{13BC5EF8-1026-1C47-F8B5-44AE87312553}"/>
                </a:ext>
              </a:extLst>
            </p:cNvPr>
            <p:cNvSpPr>
              <a:spLocks noChangeAspect="1" noChangeArrowheads="1" noTextEdit="1"/>
            </p:cNvSpPr>
            <p:nvPr/>
          </p:nvSpPr>
          <p:spPr bwMode="auto">
            <a:xfrm>
              <a:off x="1682" y="0"/>
              <a:ext cx="4316"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
              <a:extLst>
                <a:ext uri="{FF2B5EF4-FFF2-40B4-BE49-F238E27FC236}">
                  <a16:creationId xmlns:a16="http://schemas.microsoft.com/office/drawing/2014/main" id="{C11B213B-0F53-AC84-B8D9-9123942AFC76}"/>
                </a:ext>
              </a:extLst>
            </p:cNvPr>
            <p:cNvSpPr>
              <a:spLocks/>
            </p:cNvSpPr>
            <p:nvPr/>
          </p:nvSpPr>
          <p:spPr bwMode="auto">
            <a:xfrm>
              <a:off x="3248" y="698"/>
              <a:ext cx="2034" cy="2919"/>
            </a:xfrm>
            <a:custGeom>
              <a:avLst/>
              <a:gdLst>
                <a:gd name="T0" fmla="*/ 1086 w 1086"/>
                <a:gd name="T1" fmla="*/ 681 h 1557"/>
                <a:gd name="T2" fmla="*/ 530 w 1086"/>
                <a:gd name="T3" fmla="*/ 537 h 1557"/>
                <a:gd name="T4" fmla="*/ 593 w 1086"/>
                <a:gd name="T5" fmla="*/ 253 h 1557"/>
                <a:gd name="T6" fmla="*/ 391 w 1086"/>
                <a:gd name="T7" fmla="*/ 4 h 1557"/>
                <a:gd name="T8" fmla="*/ 279 w 1086"/>
                <a:gd name="T9" fmla="*/ 114 h 1557"/>
                <a:gd name="T10" fmla="*/ 279 w 1086"/>
                <a:gd name="T11" fmla="*/ 221 h 1557"/>
                <a:gd name="T12" fmla="*/ 0 w 1086"/>
                <a:gd name="T13" fmla="*/ 523 h 1557"/>
                <a:gd name="T14" fmla="*/ 203 w 1086"/>
                <a:gd name="T15" fmla="*/ 459 h 1557"/>
                <a:gd name="T16" fmla="*/ 323 w 1086"/>
                <a:gd name="T17" fmla="*/ 114 h 1557"/>
                <a:gd name="T18" fmla="*/ 386 w 1086"/>
                <a:gd name="T19" fmla="*/ 48 h 1557"/>
                <a:gd name="T20" fmla="*/ 549 w 1086"/>
                <a:gd name="T21" fmla="*/ 257 h 1557"/>
                <a:gd name="T22" fmla="*/ 476 w 1086"/>
                <a:gd name="T23" fmla="*/ 570 h 1557"/>
                <a:gd name="T24" fmla="*/ 942 w 1086"/>
                <a:gd name="T25" fmla="*/ 581 h 1557"/>
                <a:gd name="T26" fmla="*/ 942 w 1086"/>
                <a:gd name="T27" fmla="*/ 781 h 1557"/>
                <a:gd name="T28" fmla="*/ 917 w 1086"/>
                <a:gd name="T29" fmla="*/ 780 h 1557"/>
                <a:gd name="T30" fmla="*/ 757 w 1086"/>
                <a:gd name="T31" fmla="*/ 802 h 1557"/>
                <a:gd name="T32" fmla="*/ 807 w 1086"/>
                <a:gd name="T33" fmla="*/ 824 h 1557"/>
                <a:gd name="T34" fmla="*/ 924 w 1086"/>
                <a:gd name="T35" fmla="*/ 825 h 1557"/>
                <a:gd name="T36" fmla="*/ 917 w 1086"/>
                <a:gd name="T37" fmla="*/ 1024 h 1557"/>
                <a:gd name="T38" fmla="*/ 874 w 1086"/>
                <a:gd name="T39" fmla="*/ 1025 h 1557"/>
                <a:gd name="T40" fmla="*/ 757 w 1086"/>
                <a:gd name="T41" fmla="*/ 1024 h 1557"/>
                <a:gd name="T42" fmla="*/ 757 w 1086"/>
                <a:gd name="T43" fmla="*/ 1068 h 1557"/>
                <a:gd name="T44" fmla="*/ 961 w 1086"/>
                <a:gd name="T45" fmla="*/ 1168 h 1557"/>
                <a:gd name="T46" fmla="*/ 793 w 1086"/>
                <a:gd name="T47" fmla="*/ 1269 h 1557"/>
                <a:gd name="T48" fmla="*/ 724 w 1086"/>
                <a:gd name="T49" fmla="*/ 1269 h 1557"/>
                <a:gd name="T50" fmla="*/ 724 w 1086"/>
                <a:gd name="T51" fmla="*/ 1313 h 1557"/>
                <a:gd name="T52" fmla="*/ 793 w 1086"/>
                <a:gd name="T53" fmla="*/ 1313 h 1557"/>
                <a:gd name="T54" fmla="*/ 793 w 1086"/>
                <a:gd name="T55" fmla="*/ 1513 h 1557"/>
                <a:gd name="T56" fmla="*/ 26 w 1086"/>
                <a:gd name="T57" fmla="*/ 1394 h 1557"/>
                <a:gd name="T58" fmla="*/ 344 w 1086"/>
                <a:gd name="T59" fmla="*/ 1557 h 1557"/>
                <a:gd name="T60" fmla="*/ 937 w 1086"/>
                <a:gd name="T61" fmla="*/ 1413 h 1557"/>
                <a:gd name="T62" fmla="*/ 1005 w 1086"/>
                <a:gd name="T63" fmla="*/ 1168 h 1557"/>
                <a:gd name="T64" fmla="*/ 1061 w 1086"/>
                <a:gd name="T65" fmla="*/ 924 h 1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86" h="1557">
                  <a:moveTo>
                    <a:pt x="1004" y="810"/>
                  </a:moveTo>
                  <a:cubicBezTo>
                    <a:pt x="1052" y="787"/>
                    <a:pt x="1086" y="738"/>
                    <a:pt x="1086" y="681"/>
                  </a:cubicBezTo>
                  <a:cubicBezTo>
                    <a:pt x="1086" y="601"/>
                    <a:pt x="1021" y="537"/>
                    <a:pt x="942" y="537"/>
                  </a:cubicBezTo>
                  <a:cubicBezTo>
                    <a:pt x="530" y="537"/>
                    <a:pt x="530" y="537"/>
                    <a:pt x="530" y="537"/>
                  </a:cubicBezTo>
                  <a:cubicBezTo>
                    <a:pt x="553" y="485"/>
                    <a:pt x="593" y="378"/>
                    <a:pt x="593" y="255"/>
                  </a:cubicBezTo>
                  <a:cubicBezTo>
                    <a:pt x="593" y="255"/>
                    <a:pt x="593" y="254"/>
                    <a:pt x="593" y="253"/>
                  </a:cubicBezTo>
                  <a:cubicBezTo>
                    <a:pt x="592" y="251"/>
                    <a:pt x="586" y="193"/>
                    <a:pt x="559" y="134"/>
                  </a:cubicBezTo>
                  <a:cubicBezTo>
                    <a:pt x="522" y="52"/>
                    <a:pt x="464" y="7"/>
                    <a:pt x="391" y="4"/>
                  </a:cubicBezTo>
                  <a:cubicBezTo>
                    <a:pt x="383" y="3"/>
                    <a:pt x="344" y="0"/>
                    <a:pt x="313" y="26"/>
                  </a:cubicBezTo>
                  <a:cubicBezTo>
                    <a:pt x="291" y="46"/>
                    <a:pt x="279" y="75"/>
                    <a:pt x="279" y="114"/>
                  </a:cubicBezTo>
                  <a:cubicBezTo>
                    <a:pt x="279" y="221"/>
                    <a:pt x="279" y="221"/>
                    <a:pt x="279" y="221"/>
                  </a:cubicBezTo>
                  <a:cubicBezTo>
                    <a:pt x="279" y="221"/>
                    <a:pt x="279" y="221"/>
                    <a:pt x="279" y="221"/>
                  </a:cubicBezTo>
                  <a:cubicBezTo>
                    <a:pt x="279" y="223"/>
                    <a:pt x="283" y="364"/>
                    <a:pt x="181" y="420"/>
                  </a:cubicBezTo>
                  <a:cubicBezTo>
                    <a:pt x="132" y="448"/>
                    <a:pt x="63" y="487"/>
                    <a:pt x="0" y="523"/>
                  </a:cubicBezTo>
                  <a:cubicBezTo>
                    <a:pt x="12" y="531"/>
                    <a:pt x="21" y="544"/>
                    <a:pt x="25" y="559"/>
                  </a:cubicBezTo>
                  <a:cubicBezTo>
                    <a:pt x="86" y="524"/>
                    <a:pt x="154" y="486"/>
                    <a:pt x="203" y="459"/>
                  </a:cubicBezTo>
                  <a:cubicBezTo>
                    <a:pt x="326" y="390"/>
                    <a:pt x="324" y="232"/>
                    <a:pt x="323" y="220"/>
                  </a:cubicBezTo>
                  <a:cubicBezTo>
                    <a:pt x="323" y="114"/>
                    <a:pt x="323" y="114"/>
                    <a:pt x="323" y="114"/>
                  </a:cubicBezTo>
                  <a:cubicBezTo>
                    <a:pt x="323" y="89"/>
                    <a:pt x="330" y="70"/>
                    <a:pt x="342" y="60"/>
                  </a:cubicBezTo>
                  <a:cubicBezTo>
                    <a:pt x="359" y="44"/>
                    <a:pt x="386" y="48"/>
                    <a:pt x="386" y="48"/>
                  </a:cubicBezTo>
                  <a:cubicBezTo>
                    <a:pt x="387" y="48"/>
                    <a:pt x="388" y="48"/>
                    <a:pt x="389" y="48"/>
                  </a:cubicBezTo>
                  <a:cubicBezTo>
                    <a:pt x="520" y="52"/>
                    <a:pt x="547" y="241"/>
                    <a:pt x="549" y="257"/>
                  </a:cubicBezTo>
                  <a:cubicBezTo>
                    <a:pt x="548" y="413"/>
                    <a:pt x="476" y="547"/>
                    <a:pt x="476" y="548"/>
                  </a:cubicBezTo>
                  <a:cubicBezTo>
                    <a:pt x="472" y="555"/>
                    <a:pt x="472" y="563"/>
                    <a:pt x="476" y="570"/>
                  </a:cubicBezTo>
                  <a:cubicBezTo>
                    <a:pt x="480" y="577"/>
                    <a:pt x="487" y="581"/>
                    <a:pt x="495" y="581"/>
                  </a:cubicBezTo>
                  <a:cubicBezTo>
                    <a:pt x="942" y="581"/>
                    <a:pt x="942" y="581"/>
                    <a:pt x="942" y="581"/>
                  </a:cubicBezTo>
                  <a:cubicBezTo>
                    <a:pt x="997" y="581"/>
                    <a:pt x="1042" y="626"/>
                    <a:pt x="1042" y="681"/>
                  </a:cubicBezTo>
                  <a:cubicBezTo>
                    <a:pt x="1042" y="736"/>
                    <a:pt x="997" y="781"/>
                    <a:pt x="942" y="781"/>
                  </a:cubicBezTo>
                  <a:cubicBezTo>
                    <a:pt x="926" y="781"/>
                    <a:pt x="926" y="781"/>
                    <a:pt x="926" y="781"/>
                  </a:cubicBezTo>
                  <a:cubicBezTo>
                    <a:pt x="923" y="781"/>
                    <a:pt x="920" y="780"/>
                    <a:pt x="917" y="780"/>
                  </a:cubicBezTo>
                  <a:cubicBezTo>
                    <a:pt x="779" y="780"/>
                    <a:pt x="779" y="780"/>
                    <a:pt x="779" y="780"/>
                  </a:cubicBezTo>
                  <a:cubicBezTo>
                    <a:pt x="767" y="780"/>
                    <a:pt x="757" y="790"/>
                    <a:pt x="757" y="802"/>
                  </a:cubicBezTo>
                  <a:cubicBezTo>
                    <a:pt x="757" y="815"/>
                    <a:pt x="767" y="824"/>
                    <a:pt x="779" y="824"/>
                  </a:cubicBezTo>
                  <a:cubicBezTo>
                    <a:pt x="807" y="824"/>
                    <a:pt x="807" y="824"/>
                    <a:pt x="807" y="824"/>
                  </a:cubicBezTo>
                  <a:cubicBezTo>
                    <a:pt x="809" y="825"/>
                    <a:pt x="810" y="825"/>
                    <a:pt x="811" y="825"/>
                  </a:cubicBezTo>
                  <a:cubicBezTo>
                    <a:pt x="924" y="825"/>
                    <a:pt x="924" y="825"/>
                    <a:pt x="924" y="825"/>
                  </a:cubicBezTo>
                  <a:cubicBezTo>
                    <a:pt x="976" y="829"/>
                    <a:pt x="1017" y="872"/>
                    <a:pt x="1017" y="924"/>
                  </a:cubicBezTo>
                  <a:cubicBezTo>
                    <a:pt x="1017" y="980"/>
                    <a:pt x="972" y="1024"/>
                    <a:pt x="917" y="1024"/>
                  </a:cubicBezTo>
                  <a:cubicBezTo>
                    <a:pt x="879" y="1024"/>
                    <a:pt x="879" y="1024"/>
                    <a:pt x="879" y="1024"/>
                  </a:cubicBezTo>
                  <a:cubicBezTo>
                    <a:pt x="877" y="1024"/>
                    <a:pt x="875" y="1025"/>
                    <a:pt x="874" y="1025"/>
                  </a:cubicBezTo>
                  <a:cubicBezTo>
                    <a:pt x="869" y="1025"/>
                    <a:pt x="865" y="1024"/>
                    <a:pt x="861" y="1024"/>
                  </a:cubicBezTo>
                  <a:cubicBezTo>
                    <a:pt x="757" y="1024"/>
                    <a:pt x="757" y="1024"/>
                    <a:pt x="757" y="1024"/>
                  </a:cubicBezTo>
                  <a:cubicBezTo>
                    <a:pt x="745" y="1024"/>
                    <a:pt x="735" y="1034"/>
                    <a:pt x="735" y="1046"/>
                  </a:cubicBezTo>
                  <a:cubicBezTo>
                    <a:pt x="735" y="1059"/>
                    <a:pt x="745" y="1068"/>
                    <a:pt x="757" y="1068"/>
                  </a:cubicBezTo>
                  <a:cubicBezTo>
                    <a:pt x="861" y="1068"/>
                    <a:pt x="861" y="1068"/>
                    <a:pt x="861" y="1068"/>
                  </a:cubicBezTo>
                  <a:cubicBezTo>
                    <a:pt x="916" y="1068"/>
                    <a:pt x="961" y="1113"/>
                    <a:pt x="961" y="1168"/>
                  </a:cubicBezTo>
                  <a:cubicBezTo>
                    <a:pt x="961" y="1224"/>
                    <a:pt x="916" y="1269"/>
                    <a:pt x="861" y="1269"/>
                  </a:cubicBezTo>
                  <a:cubicBezTo>
                    <a:pt x="793" y="1269"/>
                    <a:pt x="793" y="1269"/>
                    <a:pt x="793" y="1269"/>
                  </a:cubicBezTo>
                  <a:cubicBezTo>
                    <a:pt x="757" y="1269"/>
                    <a:pt x="757" y="1269"/>
                    <a:pt x="757" y="1269"/>
                  </a:cubicBezTo>
                  <a:cubicBezTo>
                    <a:pt x="724" y="1269"/>
                    <a:pt x="724" y="1269"/>
                    <a:pt x="724" y="1269"/>
                  </a:cubicBezTo>
                  <a:cubicBezTo>
                    <a:pt x="712" y="1269"/>
                    <a:pt x="702" y="1278"/>
                    <a:pt x="702" y="1291"/>
                  </a:cubicBezTo>
                  <a:cubicBezTo>
                    <a:pt x="702" y="1303"/>
                    <a:pt x="712" y="1313"/>
                    <a:pt x="724" y="1313"/>
                  </a:cubicBezTo>
                  <a:cubicBezTo>
                    <a:pt x="757" y="1313"/>
                    <a:pt x="757" y="1313"/>
                    <a:pt x="757" y="1313"/>
                  </a:cubicBezTo>
                  <a:cubicBezTo>
                    <a:pt x="793" y="1313"/>
                    <a:pt x="793" y="1313"/>
                    <a:pt x="793" y="1313"/>
                  </a:cubicBezTo>
                  <a:cubicBezTo>
                    <a:pt x="848" y="1313"/>
                    <a:pt x="893" y="1357"/>
                    <a:pt x="893" y="1413"/>
                  </a:cubicBezTo>
                  <a:cubicBezTo>
                    <a:pt x="893" y="1468"/>
                    <a:pt x="848" y="1513"/>
                    <a:pt x="793" y="1513"/>
                  </a:cubicBezTo>
                  <a:cubicBezTo>
                    <a:pt x="344" y="1513"/>
                    <a:pt x="344" y="1513"/>
                    <a:pt x="344" y="1513"/>
                  </a:cubicBezTo>
                  <a:cubicBezTo>
                    <a:pt x="301" y="1513"/>
                    <a:pt x="175" y="1513"/>
                    <a:pt x="26" y="1394"/>
                  </a:cubicBezTo>
                  <a:cubicBezTo>
                    <a:pt x="26" y="1449"/>
                    <a:pt x="26" y="1449"/>
                    <a:pt x="26" y="1449"/>
                  </a:cubicBezTo>
                  <a:cubicBezTo>
                    <a:pt x="126" y="1521"/>
                    <a:pt x="230" y="1557"/>
                    <a:pt x="344" y="1557"/>
                  </a:cubicBezTo>
                  <a:cubicBezTo>
                    <a:pt x="793" y="1557"/>
                    <a:pt x="793" y="1557"/>
                    <a:pt x="793" y="1557"/>
                  </a:cubicBezTo>
                  <a:cubicBezTo>
                    <a:pt x="872" y="1557"/>
                    <a:pt x="937" y="1492"/>
                    <a:pt x="937" y="1413"/>
                  </a:cubicBezTo>
                  <a:cubicBezTo>
                    <a:pt x="937" y="1372"/>
                    <a:pt x="920" y="1335"/>
                    <a:pt x="892" y="1309"/>
                  </a:cubicBezTo>
                  <a:cubicBezTo>
                    <a:pt x="957" y="1294"/>
                    <a:pt x="1005" y="1237"/>
                    <a:pt x="1005" y="1168"/>
                  </a:cubicBezTo>
                  <a:cubicBezTo>
                    <a:pt x="1005" y="1127"/>
                    <a:pt x="987" y="1089"/>
                    <a:pt x="958" y="1062"/>
                  </a:cubicBezTo>
                  <a:cubicBezTo>
                    <a:pt x="1017" y="1045"/>
                    <a:pt x="1061" y="989"/>
                    <a:pt x="1061" y="924"/>
                  </a:cubicBezTo>
                  <a:cubicBezTo>
                    <a:pt x="1061" y="878"/>
                    <a:pt x="1039" y="837"/>
                    <a:pt x="1004" y="81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6">
              <a:extLst>
                <a:ext uri="{FF2B5EF4-FFF2-40B4-BE49-F238E27FC236}">
                  <a16:creationId xmlns:a16="http://schemas.microsoft.com/office/drawing/2014/main" id="{3E2DFA2F-9F61-4A2C-EEB4-E0E78D4F9752}"/>
                </a:ext>
              </a:extLst>
            </p:cNvPr>
            <p:cNvSpPr>
              <a:spLocks noEditPoints="1"/>
            </p:cNvSpPr>
            <p:nvPr/>
          </p:nvSpPr>
          <p:spPr bwMode="auto">
            <a:xfrm>
              <a:off x="2368" y="1740"/>
              <a:ext cx="846" cy="1723"/>
            </a:xfrm>
            <a:custGeom>
              <a:avLst/>
              <a:gdLst>
                <a:gd name="T0" fmla="*/ 193 w 452"/>
                <a:gd name="T1" fmla="*/ 773 h 919"/>
                <a:gd name="T2" fmla="*/ 146 w 452"/>
                <a:gd name="T3" fmla="*/ 820 h 919"/>
                <a:gd name="T4" fmla="*/ 99 w 452"/>
                <a:gd name="T5" fmla="*/ 773 h 919"/>
                <a:gd name="T6" fmla="*/ 146 w 452"/>
                <a:gd name="T7" fmla="*/ 726 h 919"/>
                <a:gd name="T8" fmla="*/ 193 w 452"/>
                <a:gd name="T9" fmla="*/ 773 h 919"/>
                <a:gd name="T10" fmla="*/ 452 w 452"/>
                <a:gd name="T11" fmla="*/ 22 h 919"/>
                <a:gd name="T12" fmla="*/ 452 w 452"/>
                <a:gd name="T13" fmla="*/ 897 h 919"/>
                <a:gd name="T14" fmla="*/ 430 w 452"/>
                <a:gd name="T15" fmla="*/ 919 h 919"/>
                <a:gd name="T16" fmla="*/ 22 w 452"/>
                <a:gd name="T17" fmla="*/ 919 h 919"/>
                <a:gd name="T18" fmla="*/ 0 w 452"/>
                <a:gd name="T19" fmla="*/ 897 h 919"/>
                <a:gd name="T20" fmla="*/ 0 w 452"/>
                <a:gd name="T21" fmla="*/ 22 h 919"/>
                <a:gd name="T22" fmla="*/ 22 w 452"/>
                <a:gd name="T23" fmla="*/ 0 h 919"/>
                <a:gd name="T24" fmla="*/ 430 w 452"/>
                <a:gd name="T25" fmla="*/ 0 h 919"/>
                <a:gd name="T26" fmla="*/ 452 w 452"/>
                <a:gd name="T27" fmla="*/ 22 h 919"/>
                <a:gd name="T28" fmla="*/ 237 w 452"/>
                <a:gd name="T29" fmla="*/ 773 h 919"/>
                <a:gd name="T30" fmla="*/ 146 w 452"/>
                <a:gd name="T31" fmla="*/ 682 h 919"/>
                <a:gd name="T32" fmla="*/ 55 w 452"/>
                <a:gd name="T33" fmla="*/ 773 h 919"/>
                <a:gd name="T34" fmla="*/ 146 w 452"/>
                <a:gd name="T35" fmla="*/ 864 h 919"/>
                <a:gd name="T36" fmla="*/ 237 w 452"/>
                <a:gd name="T37" fmla="*/ 773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2" h="919">
                  <a:moveTo>
                    <a:pt x="193" y="773"/>
                  </a:moveTo>
                  <a:cubicBezTo>
                    <a:pt x="193" y="799"/>
                    <a:pt x="172" y="820"/>
                    <a:pt x="146" y="820"/>
                  </a:cubicBezTo>
                  <a:cubicBezTo>
                    <a:pt x="120" y="820"/>
                    <a:pt x="99" y="799"/>
                    <a:pt x="99" y="773"/>
                  </a:cubicBezTo>
                  <a:cubicBezTo>
                    <a:pt x="99" y="747"/>
                    <a:pt x="120" y="726"/>
                    <a:pt x="146" y="726"/>
                  </a:cubicBezTo>
                  <a:cubicBezTo>
                    <a:pt x="172" y="726"/>
                    <a:pt x="193" y="747"/>
                    <a:pt x="193" y="773"/>
                  </a:cubicBezTo>
                  <a:close/>
                  <a:moveTo>
                    <a:pt x="452" y="22"/>
                  </a:moveTo>
                  <a:cubicBezTo>
                    <a:pt x="452" y="897"/>
                    <a:pt x="452" y="897"/>
                    <a:pt x="452" y="897"/>
                  </a:cubicBezTo>
                  <a:cubicBezTo>
                    <a:pt x="452" y="909"/>
                    <a:pt x="442" y="919"/>
                    <a:pt x="430" y="919"/>
                  </a:cubicBezTo>
                  <a:cubicBezTo>
                    <a:pt x="22" y="919"/>
                    <a:pt x="22" y="919"/>
                    <a:pt x="22" y="919"/>
                  </a:cubicBezTo>
                  <a:cubicBezTo>
                    <a:pt x="10" y="919"/>
                    <a:pt x="0" y="909"/>
                    <a:pt x="0" y="897"/>
                  </a:cubicBezTo>
                  <a:cubicBezTo>
                    <a:pt x="0" y="22"/>
                    <a:pt x="0" y="22"/>
                    <a:pt x="0" y="22"/>
                  </a:cubicBezTo>
                  <a:cubicBezTo>
                    <a:pt x="0" y="10"/>
                    <a:pt x="10" y="0"/>
                    <a:pt x="22" y="0"/>
                  </a:cubicBezTo>
                  <a:cubicBezTo>
                    <a:pt x="430" y="0"/>
                    <a:pt x="430" y="0"/>
                    <a:pt x="430" y="0"/>
                  </a:cubicBezTo>
                  <a:cubicBezTo>
                    <a:pt x="442" y="0"/>
                    <a:pt x="452" y="10"/>
                    <a:pt x="452" y="22"/>
                  </a:cubicBezTo>
                  <a:close/>
                  <a:moveTo>
                    <a:pt x="237" y="773"/>
                  </a:moveTo>
                  <a:cubicBezTo>
                    <a:pt x="237" y="722"/>
                    <a:pt x="196" y="682"/>
                    <a:pt x="146" y="682"/>
                  </a:cubicBezTo>
                  <a:cubicBezTo>
                    <a:pt x="96" y="682"/>
                    <a:pt x="55" y="722"/>
                    <a:pt x="55" y="773"/>
                  </a:cubicBezTo>
                  <a:cubicBezTo>
                    <a:pt x="55" y="823"/>
                    <a:pt x="96" y="864"/>
                    <a:pt x="146" y="864"/>
                  </a:cubicBezTo>
                  <a:cubicBezTo>
                    <a:pt x="196" y="864"/>
                    <a:pt x="237" y="823"/>
                    <a:pt x="237" y="77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496956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F3C9A-4750-1D24-D989-4EF0A1FCA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222216-7D2B-C3B4-0CED-A2120D535061}"/>
              </a:ext>
            </a:extLst>
          </p:cNvPr>
          <p:cNvSpPr>
            <a:spLocks noGrp="1"/>
          </p:cNvSpPr>
          <p:nvPr>
            <p:ph type="ctrTitle"/>
          </p:nvPr>
        </p:nvSpPr>
        <p:spPr>
          <a:xfrm>
            <a:off x="1524000" y="3055051"/>
            <a:ext cx="9144000" cy="747897"/>
          </a:xfrm>
        </p:spPr>
        <p:txBody>
          <a:bodyPr vert="horz" anchor="ctr"/>
          <a:lstStyle/>
          <a:p>
            <a:r>
              <a:rPr kumimoji="1" lang="ja-JP" altLang="en-US" sz="5400">
                <a:solidFill>
                  <a:srgbClr val="37373A"/>
                </a:solidFill>
                <a:latin typeface="Trebuchet MS" panose="020B0603020202020204" pitchFamily="34" charset="0"/>
                <a:ea typeface="Meiryo UI" panose="020B0604030504040204" pitchFamily="50" charset="-128"/>
                <a:cs typeface="+mn-cs"/>
              </a:rPr>
              <a:t>パート</a:t>
            </a:r>
            <a:r>
              <a:rPr kumimoji="1" lang="en-US" altLang="ja-JP" sz="5400">
                <a:solidFill>
                  <a:srgbClr val="37373A"/>
                </a:solidFill>
                <a:latin typeface="Trebuchet MS" panose="020B0603020202020204" pitchFamily="34" charset="0"/>
                <a:ea typeface="Meiryo UI" panose="020B0604030504040204" pitchFamily="50" charset="-128"/>
                <a:cs typeface="+mn-cs"/>
              </a:rPr>
              <a:t>B:</a:t>
            </a:r>
            <a:r>
              <a:rPr kumimoji="1" lang="ja-JP" altLang="en-US" sz="5400" b="0" i="0" u="none" strike="noStrike" kern="1200" cap="none" spc="0" normalizeH="0" baseline="0" noProof="0">
                <a:ln>
                  <a:noFill/>
                </a:ln>
                <a:solidFill>
                  <a:srgbClr val="37373A"/>
                </a:solidFill>
                <a:effectLst/>
                <a:uLnTx/>
                <a:uFillTx/>
                <a:latin typeface="Trebuchet MS" panose="020B0603020202020204" pitchFamily="34" charset="0"/>
                <a:ea typeface="Meiryo UI" panose="020B0604030504040204" pitchFamily="50" charset="-128"/>
                <a:cs typeface="+mn-cs"/>
              </a:rPr>
              <a:t>アプリケーション</a:t>
            </a:r>
            <a:r>
              <a:rPr kumimoji="1" lang="ja-JP" altLang="en-US" sz="5400">
                <a:solidFill>
                  <a:srgbClr val="37373A"/>
                </a:solidFill>
                <a:latin typeface="Trebuchet MS" panose="020B0603020202020204" pitchFamily="34" charset="0"/>
                <a:ea typeface="Meiryo UI" panose="020B0604030504040204" pitchFamily="50" charset="-128"/>
                <a:cs typeface="+mn-cs"/>
              </a:rPr>
              <a:t>内容</a:t>
            </a:r>
            <a:endParaRPr lang="en-US">
              <a:solidFill>
                <a:srgbClr val="37373A"/>
              </a:solidFill>
            </a:endParaRPr>
          </a:p>
        </p:txBody>
      </p:sp>
    </p:spTree>
    <p:extLst>
      <p:ext uri="{BB962C8B-B14F-4D97-AF65-F5344CB8AC3E}">
        <p14:creationId xmlns:p14="http://schemas.microsoft.com/office/powerpoint/2010/main" val="165901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B737C-F20A-62B2-C5A9-3336C6FC4CA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4F964FE-6124-F267-E8CE-8482CD3ADEEC}"/>
              </a:ext>
            </a:extLst>
          </p:cNvPr>
          <p:cNvSpPr>
            <a:spLocks noGrp="1"/>
          </p:cNvSpPr>
          <p:nvPr>
            <p:ph type="title"/>
          </p:nvPr>
        </p:nvSpPr>
        <p:spPr/>
        <p:txBody>
          <a:bodyPr vert="horz" anchor="t">
            <a:normAutofit/>
          </a:bodyPr>
          <a:lstStyle/>
          <a:p>
            <a:r>
              <a:rPr kumimoji="1" lang="ja-JP" altLang="en-US" sz="3200">
                <a:latin typeface="Trebuchet MS" panose="020B0603020202020204" pitchFamily="34" charset="0"/>
                <a:ea typeface="Meiryo UI" panose="020B0604030504040204" pitchFamily="50" charset="-128"/>
              </a:rPr>
              <a:t>アプリケーション内容</a:t>
            </a:r>
            <a:r>
              <a:rPr kumimoji="1" lang="en-US" altLang="ja-JP" sz="3200">
                <a:latin typeface="Trebuchet MS" panose="020B0603020202020204" pitchFamily="34" charset="0"/>
                <a:ea typeface="Meiryo UI" panose="020B0604030504040204" pitchFamily="50" charset="-128"/>
              </a:rPr>
              <a:t>(1/3)</a:t>
            </a:r>
            <a:endParaRPr kumimoji="1" lang="en-US" sz="3200">
              <a:latin typeface="Trebuchet MS" panose="020B0603020202020204" pitchFamily="34" charset="0"/>
              <a:ea typeface="Meiryo UI" panose="020B0604030504040204" pitchFamily="50" charset="-128"/>
            </a:endParaRPr>
          </a:p>
        </p:txBody>
      </p:sp>
      <p:sp>
        <p:nvSpPr>
          <p:cNvPr id="8" name="Oval 20">
            <a:extLst>
              <a:ext uri="{FF2B5EF4-FFF2-40B4-BE49-F238E27FC236}">
                <a16:creationId xmlns:a16="http://schemas.microsoft.com/office/drawing/2014/main" id="{D9B193D4-A6DE-01C7-6EEB-F3BAED668BFF}"/>
              </a:ext>
            </a:extLst>
          </p:cNvPr>
          <p:cNvSpPr>
            <a:spLocks noChangeAspect="1" noChangeArrowheads="1"/>
          </p:cNvSpPr>
          <p:nvPr/>
        </p:nvSpPr>
        <p:spPr bwMode="auto">
          <a:xfrm>
            <a:off x="582801" y="986292"/>
            <a:ext cx="306910" cy="30691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algn="ctr"/>
            <a:r>
              <a:rPr lang="en-US" sz="1200">
                <a:solidFill>
                  <a:schemeClr val="bg1"/>
                </a:solidFill>
                <a:latin typeface="Trebuchet MS" panose="020B0603020202020204" pitchFamily="34" charset="0"/>
              </a:rPr>
              <a:t>A</a:t>
            </a:r>
          </a:p>
        </p:txBody>
      </p:sp>
      <p:grpSp>
        <p:nvGrpSpPr>
          <p:cNvPr id="9" name="グループ化 4">
            <a:extLst>
              <a:ext uri="{FF2B5EF4-FFF2-40B4-BE49-F238E27FC236}">
                <a16:creationId xmlns:a16="http://schemas.microsoft.com/office/drawing/2014/main" id="{CE0975FB-714C-5347-59B7-84723F9BE226}"/>
              </a:ext>
            </a:extLst>
          </p:cNvPr>
          <p:cNvGrpSpPr/>
          <p:nvPr/>
        </p:nvGrpSpPr>
        <p:grpSpPr>
          <a:xfrm>
            <a:off x="941222" y="985425"/>
            <a:ext cx="10523020" cy="336349"/>
            <a:chOff x="653442" y="1983554"/>
            <a:chExt cx="3469984" cy="336349"/>
          </a:xfrm>
        </p:grpSpPr>
        <p:sp>
          <p:nvSpPr>
            <p:cNvPr id="10" name="ee4pHeader2">
              <a:extLst>
                <a:ext uri="{FF2B5EF4-FFF2-40B4-BE49-F238E27FC236}">
                  <a16:creationId xmlns:a16="http://schemas.microsoft.com/office/drawing/2014/main" id="{5CCF1830-ED67-1236-4BFA-0990BEB3CAA5}"/>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アプリケーションの全体構成</a:t>
              </a:r>
            </a:p>
          </p:txBody>
        </p:sp>
        <p:cxnSp>
          <p:nvCxnSpPr>
            <p:cNvPr id="12" name="Straight Connector 34">
              <a:extLst>
                <a:ext uri="{FF2B5EF4-FFF2-40B4-BE49-F238E27FC236}">
                  <a16:creationId xmlns:a16="http://schemas.microsoft.com/office/drawing/2014/main" id="{6BC18125-55FC-32FD-C705-53638A862278}"/>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3" name="正方形/長方形 10">
            <a:extLst>
              <a:ext uri="{FF2B5EF4-FFF2-40B4-BE49-F238E27FC236}">
                <a16:creationId xmlns:a16="http://schemas.microsoft.com/office/drawing/2014/main" id="{F8CFDA8F-CC4D-ADB2-BF56-41E07CED30C8}"/>
              </a:ext>
            </a:extLst>
          </p:cNvPr>
          <p:cNvSpPr/>
          <p:nvPr/>
        </p:nvSpPr>
        <p:spPr>
          <a:xfrm>
            <a:off x="941222" y="1505517"/>
            <a:ext cx="10523020" cy="4987355"/>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solidFill>
                  <a:srgbClr val="295E7E"/>
                </a:solidFill>
                <a:latin typeface="Meiryo UI" panose="020B0604030504040204" pitchFamily="50" charset="-128"/>
                <a:ea typeface="Meiryo UI" panose="020B0604030504040204" pitchFamily="50" charset="-128"/>
              </a:rPr>
              <a:t>アプリケーション全体の構成について具体的に記載ください。</a:t>
            </a:r>
            <a:endParaRPr kumimoji="1" lang="en-US" altLang="ja-JP" sz="1600" b="0" i="0" u="none" strike="noStrike" kern="1200" cap="none" spc="0" normalizeH="0" baseline="0" noProof="0">
              <a:ln>
                <a:noFill/>
              </a:ln>
              <a:solidFill>
                <a:srgbClr val="295E7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85637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8224&quot;&gt;&lt;version val=&quot;353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B3&quot; g=&quot;EE&quot; b=&quot;F9&quot;/&gt;&lt;/elem&gt;&lt;/m_vecMRU&gt;&lt;/m_mruColor&gt;&lt;m_eweekdayFirstOfWeek val=&quot;1&quot;/&gt;&lt;m_eweekdayFirstOfWorkweek val=&quot;2&quot;/&gt;&lt;m_eweekdayFirstOfWeekend val=&quot;7&quot;/&gt;&lt;/CPresentation&gt;&lt;/root&gt;"/>
  <p:tag name="THINKCELLUNDODONOTDELETE" val="0"/>
  <p:tag name="DECKSTER_PRESENTATION_ID" val="6cd83534-bc2d-46d3-8284-e57e7d4c885d"/>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48f2dd-c1f7-44bf-adf7-a78f531a78f2">
      <Terms xmlns="http://schemas.microsoft.com/office/infopath/2007/PartnerControls"/>
    </lcf76f155ced4ddcb4097134ff3c332f>
    <TaxCatchAll xmlns="9fa0f23c-a53a-4068-a32f-b1ad299d6a8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A2C992082DA8429A93F6F492AB0D31" ma:contentTypeVersion="16" ma:contentTypeDescription="Create a new document." ma:contentTypeScope="" ma:versionID="099f6ddea0682f29ccaa1a1de4c68ca8">
  <xsd:schema xmlns:xsd="http://www.w3.org/2001/XMLSchema" xmlns:xs="http://www.w3.org/2001/XMLSchema" xmlns:p="http://schemas.microsoft.com/office/2006/metadata/properties" xmlns:ns2="bd48f2dd-c1f7-44bf-adf7-a78f531a78f2" xmlns:ns3="9fa0f23c-a53a-4068-a32f-b1ad299d6a8b" targetNamespace="http://schemas.microsoft.com/office/2006/metadata/properties" ma:root="true" ma:fieldsID="43d33592f0bcf0238180c762faa1ec9e" ns2:_="" ns3:_="">
    <xsd:import namespace="bd48f2dd-c1f7-44bf-adf7-a78f531a78f2"/>
    <xsd:import namespace="9fa0f23c-a53a-4068-a32f-b1ad299d6a8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48f2dd-c1f7-44bf-adf7-a78f531a78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1edaf98-933d-48b7-9af8-6bdbb703d06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a0f23c-a53a-4068-a32f-b1ad299d6a8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c616e65-b0e7-4666-aaf9-9c966f25ac49}" ma:internalName="TaxCatchAll" ma:showField="CatchAllData" ma:web="9fa0f23c-a53a-4068-a32f-b1ad299d6a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94A7BC-E1F0-41FC-8CC3-80F44BAFBF05}">
  <ds:schemaRefs>
    <ds:schemaRef ds:uri="http://schemas.microsoft.com/office/2006/metadata/properties"/>
    <ds:schemaRef ds:uri="http://schemas.microsoft.com/office/infopath/2007/PartnerControls"/>
    <ds:schemaRef ds:uri="bd48f2dd-c1f7-44bf-adf7-a78f531a78f2"/>
    <ds:schemaRef ds:uri="9fa0f23c-a53a-4068-a32f-b1ad299d6a8b"/>
  </ds:schemaRefs>
</ds:datastoreItem>
</file>

<file path=customXml/itemProps2.xml><?xml version="1.0" encoding="utf-8"?>
<ds:datastoreItem xmlns:ds="http://schemas.openxmlformats.org/officeDocument/2006/customXml" ds:itemID="{986EBE0E-6F2A-4316-B93F-7C7F45BA937E}">
  <ds:schemaRefs>
    <ds:schemaRef ds:uri="http://schemas.microsoft.com/sharepoint/v3/contenttype/forms"/>
  </ds:schemaRefs>
</ds:datastoreItem>
</file>

<file path=customXml/itemProps3.xml><?xml version="1.0" encoding="utf-8"?>
<ds:datastoreItem xmlns:ds="http://schemas.openxmlformats.org/officeDocument/2006/customXml" ds:itemID="{6AFF2D2F-CC52-4B67-802F-E281AEECD2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48f2dd-c1f7-44bf-adf7-a78f531a78f2"/>
    <ds:schemaRef ds:uri="9fa0f23c-a53a-4068-a32f-b1ad299d6a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869</Words>
  <Application>Microsoft Office PowerPoint</Application>
  <PresentationFormat>Widescreen</PresentationFormat>
  <Paragraphs>88</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NEDO懸賞金活用型 プログラム/GENIAC-PRIZE</vt:lpstr>
      <vt:lpstr>パートA: 提案書サマリ</vt:lpstr>
      <vt:lpstr>PowerPoint Presentation</vt:lpstr>
      <vt:lpstr>審査基準との適合性(技術的優位性)</vt:lpstr>
      <vt:lpstr>審査基準との適合性(横展開性)</vt:lpstr>
      <vt:lpstr>審査基準との適合性(導入メリット)</vt:lpstr>
      <vt:lpstr>提案書サマリ/アプリケーション内容の対応表</vt:lpstr>
      <vt:lpstr>パートB:アプリケーション内容</vt:lpstr>
      <vt:lpstr>アプリケーション内容(1/3)</vt:lpstr>
      <vt:lpstr>アプリケーション内容(2/3)</vt:lpstr>
      <vt:lpstr>アプリケーション内容(3/3)</vt:lpstr>
      <vt:lpstr>プロトタイプの操作説明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2025-10-03T04:42:32Z</dcterms:created>
  <dcterms:modified xsi:type="dcterms:W3CDTF">2025-10-03T07:29:17Z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2025-10-03T04:42:41Z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84c3a329-c452-49a4-be47-0bf40b515438</vt:lpwstr>
  </property>
  <property fmtid="{D5CDD505-2E9C-101B-9397-08002B2CF9AE}" pid="8" name="MSIP_Label_b0d5c4f4-7a29-4385-b7a5-afbe2154ae6f_ContentBits">
    <vt:lpwstr>0</vt:lpwstr>
  </property>
  <property fmtid="{D5CDD505-2E9C-101B-9397-08002B2CF9AE}" pid="9" name="MSIP_Label_b0d5c4f4-7a29-4385-b7a5-afbe2154ae6f_Tag">
    <vt:lpwstr>10, 3, 0, 1</vt:lpwstr>
  </property>
  <property fmtid="{D5CDD505-2E9C-101B-9397-08002B2CF9AE}" pid="10" name="NXPowerLiteLastOptimized">
    <vt:lpwstr>66150172</vt:lpwstr>
  </property>
  <property fmtid="{D5CDD505-2E9C-101B-9397-08002B2CF9AE}" pid="11" name="MediaServiceImageTags">
    <vt:lpwstr/>
  </property>
  <property fmtid="{D5CDD505-2E9C-101B-9397-08002B2CF9AE}" pid="12" name="NXPowerLiteVersion">
    <vt:lpwstr>D10.3.1</vt:lpwstr>
  </property>
  <property fmtid="{D5CDD505-2E9C-101B-9397-08002B2CF9AE}" pid="13" name="ContentTypeId">
    <vt:lpwstr>0x01010060A2C992082DA8429A93F6F492AB0D31</vt:lpwstr>
  </property>
  <property fmtid="{D5CDD505-2E9C-101B-9397-08002B2CF9AE}" pid="14" name="NXPowerLiteSettings">
    <vt:lpwstr>B7000AA0054001</vt:lpwstr>
  </property>
  <property fmtid="{D5CDD505-2E9C-101B-9397-08002B2CF9AE}" pid="15" name="Format Name">
    <vt:lpwstr>Grid Format</vt:lpwstr>
  </property>
  <property fmtid="{D5CDD505-2E9C-101B-9397-08002B2CF9AE}" pid="16" name="Template Name">
    <vt:lpwstr>16x9</vt:lpwstr>
  </property>
</Properties>
</file>